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6.xml" ContentType="application/vnd.openxmlformats-officedocument.drawingml.chart+xml"/>
  <Override PartName="/ppt/charts/chart7.xml" ContentType="application/vnd.openxmlformats-officedocument.drawingml.chart+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7"/>
  </p:notesMasterIdLst>
  <p:sldIdLst>
    <p:sldId id="256" r:id="rId2"/>
    <p:sldId id="257" r:id="rId3"/>
    <p:sldId id="258" r:id="rId4"/>
    <p:sldId id="263" r:id="rId5"/>
    <p:sldId id="260" r:id="rId6"/>
    <p:sldId id="306" r:id="rId7"/>
    <p:sldId id="262" r:id="rId8"/>
    <p:sldId id="273" r:id="rId9"/>
    <p:sldId id="310" r:id="rId10"/>
    <p:sldId id="311" r:id="rId11"/>
    <p:sldId id="309" r:id="rId12"/>
    <p:sldId id="270" r:id="rId13"/>
    <p:sldId id="269" r:id="rId14"/>
    <p:sldId id="276" r:id="rId15"/>
    <p:sldId id="272" r:id="rId16"/>
    <p:sldId id="308" r:id="rId17"/>
    <p:sldId id="312" r:id="rId18"/>
    <p:sldId id="344" r:id="rId19"/>
    <p:sldId id="313" r:id="rId20"/>
    <p:sldId id="348" r:id="rId21"/>
    <p:sldId id="346" r:id="rId22"/>
    <p:sldId id="349" r:id="rId23"/>
    <p:sldId id="345" r:id="rId24"/>
    <p:sldId id="350" r:id="rId25"/>
    <p:sldId id="264" r:id="rId26"/>
  </p:sldIdLst>
  <p:sldSz cx="9144000" cy="5143500" type="screen16x9"/>
  <p:notesSz cx="6858000" cy="9144000"/>
  <p:embeddedFontLst>
    <p:embeddedFont>
      <p:font typeface="Abel" panose="020B0604020202020204" charset="0"/>
      <p:regular r:id="rId28"/>
    </p:embeddedFont>
    <p:embeddedFont>
      <p:font typeface="Aparajita" panose="02020603050405020304" pitchFamily="18" charset="0"/>
      <p:regular r:id="rId29"/>
      <p:bold r:id="rId30"/>
      <p:italic r:id="rId31"/>
      <p:boldItalic r:id="rId32"/>
    </p:embeddedFont>
    <p:embeddedFont>
      <p:font typeface="Bahnschrift" panose="020B0502040204020203" pitchFamily="34" charset="0"/>
      <p:regular r:id="rId33"/>
      <p:bold r:id="rId34"/>
    </p:embeddedFont>
    <p:embeddedFont>
      <p:font typeface="Calibri" panose="020F0502020204030204" pitchFamily="34" charset="0"/>
      <p:regular r:id="rId35"/>
      <p:bold r:id="rId36"/>
      <p:italic r:id="rId37"/>
      <p:boldItalic r:id="rId38"/>
    </p:embeddedFont>
    <p:embeddedFont>
      <p:font typeface="Didact Gothic" panose="020B0604020202020204" charset="0"/>
      <p:regular r:id="rId39"/>
    </p:embeddedFont>
    <p:embeddedFont>
      <p:font typeface="Julius Sans One" panose="020B0604020202020204" charset="0"/>
      <p:regular r:id="rId40"/>
    </p:embeddedFont>
    <p:embeddedFont>
      <p:font typeface="Montserrat" panose="020B0604020202020204" charset="0"/>
      <p:regular r:id="rId41"/>
      <p:bold r:id="rId42"/>
      <p:italic r:id="rId43"/>
      <p:boldItalic r:id="rId44"/>
    </p:embeddedFont>
    <p:embeddedFont>
      <p:font typeface="Roboto Condensed Light" panose="02000000000000000000" pitchFamily="2" charset="0"/>
      <p:regular r:id="rId45"/>
      <p:italic r:id="rId46"/>
    </p:embeddedFont>
    <p:embeddedFont>
      <p:font typeface="Rubik Light" panose="020B0604020202020204" charset="-79"/>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C7494C"/>
    <a:srgbClr val="3D7248"/>
    <a:srgbClr val="FF99CC"/>
    <a:srgbClr val="A6271A"/>
    <a:srgbClr val="009900"/>
    <a:srgbClr val="3D7D48"/>
    <a:srgbClr val="3D5848"/>
    <a:srgbClr val="3D6448"/>
    <a:srgbClr val="5EC2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D52C48-FD7D-46B6-AA8C-4671839DF7D3}">
  <a:tblStyle styleId="{D9D52C48-FD7D-46B6-AA8C-4671839DF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D:\Business%20Hub%20Case%20Challenge\Consumer%20behavior%20towards%20green%20cosmetic%20products%20%20(Respons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Business%20Hub%20Case%20Challenge\Consumer%20behavior%20towards%20green%20cosmetic%20products%20%20(Response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Business%20Hub%20Case%20Challenge\Consumer%20behavior%20towards%20green%20cosmetic%20products%20%20(Response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D:\Business%20Hub%20Case%20Challenge\Consumer%20behavior%20towards%20green%20cosmetic%20products%20%20(Responses).xlsx" TargetMode="External"/><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3" Type="http://schemas.openxmlformats.org/officeDocument/2006/relationships/oleObject" Target="file:///D:\Business%20Hub%20Case%20Challenge\Consumer%20behavior%20towards%20green%20cosmetic%20products%20%20(Responses)%20(1).xlsx" TargetMode="External"/><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1" Type="http://schemas.openxmlformats.org/officeDocument/2006/relationships/oleObject" Target="file:///C:\Users\dell\Desktop\Kajal_Excel\kickstarter_projects.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dell\Desktop\Kajal_Excel\kickstarter_projects.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[Consumer behavior towards green cosmetic products  (Responses).xlsx]Sheet1!PivotTable1</c:name>
    <c:fmtId val="3"/>
  </c:pivotSource>
  <c:chart>
    <c:title>
      <c:tx>
        <c:rich>
          <a:bodyPr/>
          <a:lstStyle/>
          <a:p>
            <a:pPr algn="ctr">
              <a:defRPr sz="1000">
                <a:solidFill>
                  <a:schemeClr val="accent6"/>
                </a:solidFill>
              </a:defRPr>
            </a:pPr>
            <a:r>
              <a:rPr lang="en-US" sz="1000">
                <a:solidFill>
                  <a:schemeClr val="accent6"/>
                </a:solidFill>
              </a:rPr>
              <a:t>Importance of Environmental Protection</a:t>
            </a:r>
          </a:p>
        </c:rich>
      </c:tx>
      <c:layout>
        <c:manualLayout>
          <c:xMode val="edge"/>
          <c:yMode val="edge"/>
          <c:x val="0.30796206200690346"/>
          <c:y val="4.862915937554995E-2"/>
        </c:manualLayout>
      </c:layout>
      <c:overlay val="0"/>
    </c:title>
    <c:autoTitleDeleted val="0"/>
    <c:pivotFmts>
      <c:pivotFmt>
        <c:idx val="0"/>
        <c:marker>
          <c:symbol val="none"/>
        </c:marker>
      </c:pivotFmt>
      <c:pivotFmt>
        <c:idx val="1"/>
        <c:marker>
          <c:symbol val="none"/>
        </c:marker>
        <c:dLbl>
          <c:idx val="0"/>
          <c:spPr/>
          <c:txPr>
            <a:bodyPr/>
            <a:lstStyle/>
            <a:p>
              <a:pPr>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marker>
          <c:symbol val="none"/>
        </c:marker>
        <c:dLbl>
          <c:idx val="0"/>
          <c:spPr/>
          <c:txPr>
            <a:bodyPr/>
            <a:lstStyle/>
            <a:p>
              <a:pPr>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3"/>
        <c:marker>
          <c:symbol val="none"/>
        </c:marker>
        <c:dLbl>
          <c:idx val="0"/>
          <c:spPr/>
          <c:txPr>
            <a:bodyPr/>
            <a:lstStyle/>
            <a:p>
              <a:pPr>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31382516391940518"/>
          <c:y val="0.25318783904868408"/>
          <c:w val="0.33853322215246839"/>
          <c:h val="0.63900006251345776"/>
        </c:manualLayout>
      </c:layout>
      <c:pieChart>
        <c:varyColors val="1"/>
        <c:ser>
          <c:idx val="0"/>
          <c:order val="0"/>
          <c:tx>
            <c:strRef>
              <c:f>Sheet1!$B$3</c:f>
              <c:strCache>
                <c:ptCount val="1"/>
                <c:pt idx="0">
                  <c:v>Total</c:v>
                </c:pt>
              </c:strCache>
            </c:strRef>
          </c:tx>
          <c:dPt>
            <c:idx val="0"/>
            <c:bubble3D val="0"/>
            <c:spPr>
              <a:solidFill>
                <a:schemeClr val="accent6"/>
              </a:solidFill>
            </c:spPr>
            <c:extLst>
              <c:ext xmlns:c16="http://schemas.microsoft.com/office/drawing/2014/chart" uri="{C3380CC4-5D6E-409C-BE32-E72D297353CC}">
                <c16:uniqueId val="{00000002-A61F-4B42-BEFD-74B4B4016029}"/>
              </c:ext>
            </c:extLst>
          </c:dPt>
          <c:dLbls>
            <c:spPr>
              <a:noFill/>
              <a:ln>
                <a:noFill/>
              </a:ln>
              <a:effectLst/>
            </c:spPr>
            <c:txPr>
              <a:bodyPr/>
              <a:lstStyle/>
              <a:p>
                <a:pPr>
                  <a:defRPr>
                    <a:solidFill>
                      <a:schemeClr val="accent6">
                        <a:lumMod val="50000"/>
                      </a:schemeClr>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Sheet1!$A$4:$A$8</c:f>
              <c:strCache>
                <c:ptCount val="4"/>
                <c:pt idx="0">
                  <c:v>Completely unimportant</c:v>
                </c:pt>
                <c:pt idx="1">
                  <c:v>Fairly important</c:v>
                </c:pt>
                <c:pt idx="2">
                  <c:v>Not so important</c:v>
                </c:pt>
                <c:pt idx="3">
                  <c:v>Very important</c:v>
                </c:pt>
              </c:strCache>
            </c:strRef>
          </c:cat>
          <c:val>
            <c:numRef>
              <c:f>Sheet1!$B$4:$B$8</c:f>
              <c:numCache>
                <c:formatCode>General</c:formatCode>
                <c:ptCount val="4"/>
                <c:pt idx="0">
                  <c:v>5</c:v>
                </c:pt>
                <c:pt idx="1">
                  <c:v>35</c:v>
                </c:pt>
                <c:pt idx="2">
                  <c:v>10</c:v>
                </c:pt>
                <c:pt idx="3">
                  <c:v>24</c:v>
                </c:pt>
              </c:numCache>
            </c:numRef>
          </c:val>
          <c:extLst>
            <c:ext xmlns:c16="http://schemas.microsoft.com/office/drawing/2014/chart" uri="{C3380CC4-5D6E-409C-BE32-E72D297353CC}">
              <c16:uniqueId val="{00000000-A61F-4B42-BEFD-74B4B4016029}"/>
            </c:ext>
          </c:extLst>
        </c:ser>
        <c:dLbls>
          <c:showLegendKey val="0"/>
          <c:showVal val="0"/>
          <c:showCatName val="0"/>
          <c:showSerName val="0"/>
          <c:showPercent val="0"/>
          <c:showBubbleSize val="0"/>
          <c:showLeaderLines val="1"/>
        </c:dLbls>
        <c:firstSliceAng val="0"/>
      </c:pieChart>
    </c:plotArea>
    <c:legend>
      <c:legendPos val="r"/>
      <c:overlay val="0"/>
      <c:txPr>
        <a:bodyPr/>
        <a:lstStyle/>
        <a:p>
          <a:pPr>
            <a:defRPr>
              <a:solidFill>
                <a:schemeClr val="accent5"/>
              </a:solidFill>
            </a:defRPr>
          </a:pPr>
          <a:endParaRPr lang="en-US"/>
        </a:p>
      </c:txPr>
    </c:legend>
    <c:plotVisOnly val="1"/>
    <c:dispBlanksAs val="gap"/>
    <c:showDLblsOverMax val="0"/>
  </c:chart>
  <c:txPr>
    <a:bodyPr/>
    <a:lstStyle/>
    <a:p>
      <a:pPr>
        <a:defRPr sz="800">
          <a:latin typeface="Calibri" panose="020F0502020204030204" pitchFamily="34" charset="0"/>
          <a:cs typeface="Calibri" panose="020F0502020204030204" pitchFamily="34" charset="0"/>
        </a:defRPr>
      </a:pPr>
      <a:endParaRPr lang="en-US"/>
    </a:p>
  </c:txPr>
  <c:externalData r:id="rId1">
    <c:autoUpdate val="0"/>
  </c:externalData>
  <c:extLst>
    <c:ext xmlns:c14="http://schemas.microsoft.com/office/drawing/2007/8/2/chart" uri="{781A3756-C4B2-4CAC-9D66-4F8BD8637D16}">
      <c14:pivotOptions>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[Consumer behavior towards green cosmetic products  (Responses).xlsx]Sheet2!PivotTable2</c:name>
    <c:fmtId val="3"/>
  </c:pivotSource>
  <c:chart>
    <c:title>
      <c:tx>
        <c:rich>
          <a:bodyPr/>
          <a:lstStyle/>
          <a:p>
            <a:pPr>
              <a:defRPr sz="1000">
                <a:solidFill>
                  <a:schemeClr val="accent6"/>
                </a:solidFill>
              </a:defRPr>
            </a:pPr>
            <a:r>
              <a:rPr lang="en-US" sz="1000">
                <a:solidFill>
                  <a:schemeClr val="accent6"/>
                </a:solidFill>
              </a:rPr>
              <a:t>Preference of Organic over non-organic products</a:t>
            </a:r>
          </a:p>
        </c:rich>
      </c:tx>
      <c:layout>
        <c:manualLayout>
          <c:xMode val="edge"/>
          <c:yMode val="edge"/>
          <c:x val="0.13623804811913343"/>
          <c:y val="5.8442398970186389E-2"/>
        </c:manualLayout>
      </c:layout>
      <c:overlay val="0"/>
    </c:title>
    <c:autoTitleDeleted val="0"/>
    <c:pivotFmts>
      <c:pivotFmt>
        <c:idx val="0"/>
        <c:marker>
          <c:symbol val="none"/>
        </c:marker>
        <c:dLbl>
          <c:idx val="0"/>
          <c:spPr/>
          <c:txPr>
            <a:bodyPr/>
            <a:lstStyle/>
            <a:p>
              <a:pPr>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marker>
          <c:symbol val="none"/>
        </c:marker>
        <c:dLbl>
          <c:idx val="0"/>
          <c:spPr/>
          <c:txPr>
            <a:bodyPr/>
            <a:lstStyle/>
            <a:p>
              <a:pPr>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marker>
          <c:symbol val="none"/>
        </c:marker>
        <c:dLbl>
          <c:idx val="0"/>
          <c:spPr/>
          <c:txPr>
            <a:bodyPr/>
            <a:lstStyle/>
            <a:p>
              <a:pPr>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s>
    <c:view3D>
      <c:rotX val="75"/>
      <c:rotY val="0"/>
      <c:rAngAx val="0"/>
    </c:view3D>
    <c:floor>
      <c:thickness val="0"/>
    </c:floor>
    <c:sideWall>
      <c:thickness val="0"/>
    </c:sideWall>
    <c:backWall>
      <c:thickness val="0"/>
    </c:backWall>
    <c:plotArea>
      <c:layout>
        <c:manualLayout>
          <c:layoutTarget val="inner"/>
          <c:xMode val="edge"/>
          <c:yMode val="edge"/>
          <c:x val="8.2073235790559987E-2"/>
          <c:y val="0.20000892301128387"/>
          <c:w val="0.51963342263579271"/>
          <c:h val="0.68190289589207809"/>
        </c:manualLayout>
      </c:layout>
      <c:pie3DChart>
        <c:varyColors val="1"/>
        <c:ser>
          <c:idx val="0"/>
          <c:order val="0"/>
          <c:tx>
            <c:strRef>
              <c:f>Sheet2!$B$3</c:f>
              <c:strCache>
                <c:ptCount val="1"/>
                <c:pt idx="0">
                  <c:v>Total</c:v>
                </c:pt>
              </c:strCache>
            </c:strRef>
          </c:tx>
          <c:explosion val="25"/>
          <c:dPt>
            <c:idx val="0"/>
            <c:bubble3D val="0"/>
            <c:spPr>
              <a:solidFill>
                <a:schemeClr val="accent1">
                  <a:lumMod val="60000"/>
                  <a:lumOff val="40000"/>
                </a:schemeClr>
              </a:solidFill>
            </c:spPr>
            <c:extLst>
              <c:ext xmlns:c16="http://schemas.microsoft.com/office/drawing/2014/chart" uri="{C3380CC4-5D6E-409C-BE32-E72D297353CC}">
                <c16:uniqueId val="{00000002-A9A0-42FE-BFF9-59791897DE7F}"/>
              </c:ext>
            </c:extLst>
          </c:dPt>
          <c:dLbls>
            <c:dLbl>
              <c:idx val="1"/>
              <c:layout>
                <c:manualLayout>
                  <c:x val="-4.7421017816434416E-2"/>
                  <c:y val="6.299397741664840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A9A0-42FE-BFF9-59791897DE7F}"/>
                </c:ext>
              </c:extLst>
            </c:dLbl>
            <c:dLbl>
              <c:idx val="3"/>
              <c:layout>
                <c:manualLayout>
                  <c:x val="-4.2503068762004777E-2"/>
                  <c:y val="-9.390307135297229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9A0-42FE-BFF9-59791897DE7F}"/>
                </c:ext>
              </c:extLst>
            </c:dLbl>
            <c:spPr>
              <a:noFill/>
              <a:ln>
                <a:noFill/>
              </a:ln>
              <a:effectLst/>
            </c:spPr>
            <c:txPr>
              <a:bodyPr/>
              <a:lstStyle/>
              <a:p>
                <a:pPr>
                  <a:defRPr>
                    <a:solidFill>
                      <a:schemeClr val="accent6">
                        <a:lumMod val="50000"/>
                      </a:schemeClr>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Sheet2!$A$4:$A$9</c:f>
              <c:strCache>
                <c:ptCount val="5"/>
                <c:pt idx="0">
                  <c:v>I don't care, I don't pay attention to natural ingredients.</c:v>
                </c:pt>
                <c:pt idx="1">
                  <c:v>I prefer ordinary cosmetic products.</c:v>
                </c:pt>
                <c:pt idx="2">
                  <c:v>I use both.</c:v>
                </c:pt>
                <c:pt idx="3">
                  <c:v>No, I prefer non-organic cosmetic products.</c:v>
                </c:pt>
                <c:pt idx="4">
                  <c:v>Yes, I prefer products with natural ingredients.</c:v>
                </c:pt>
              </c:strCache>
            </c:strRef>
          </c:cat>
          <c:val>
            <c:numRef>
              <c:f>Sheet2!$B$4:$B$9</c:f>
              <c:numCache>
                <c:formatCode>General</c:formatCode>
                <c:ptCount val="5"/>
                <c:pt idx="0">
                  <c:v>8</c:v>
                </c:pt>
                <c:pt idx="1">
                  <c:v>3</c:v>
                </c:pt>
                <c:pt idx="2">
                  <c:v>21</c:v>
                </c:pt>
                <c:pt idx="3">
                  <c:v>2</c:v>
                </c:pt>
                <c:pt idx="4">
                  <c:v>40</c:v>
                </c:pt>
              </c:numCache>
            </c:numRef>
          </c:val>
          <c:extLst>
            <c:ext xmlns:c16="http://schemas.microsoft.com/office/drawing/2014/chart" uri="{C3380CC4-5D6E-409C-BE32-E72D297353CC}">
              <c16:uniqueId val="{00000000-A9A0-42FE-BFF9-59791897DE7F}"/>
            </c:ext>
          </c:extLst>
        </c:ser>
        <c:dLbls>
          <c:showLegendKey val="0"/>
          <c:showVal val="0"/>
          <c:showCatName val="0"/>
          <c:showSerName val="0"/>
          <c:showPercent val="0"/>
          <c:showBubbleSize val="0"/>
          <c:showLeaderLines val="1"/>
        </c:dLbls>
      </c:pie3DChart>
    </c:plotArea>
    <c:legend>
      <c:legendPos val="r"/>
      <c:layout>
        <c:manualLayout>
          <c:xMode val="edge"/>
          <c:yMode val="edge"/>
          <c:x val="0.65464289748057247"/>
          <c:y val="0.15785790999120194"/>
          <c:w val="0.34422986943604561"/>
          <c:h val="0.66663892285006976"/>
        </c:manualLayout>
      </c:layout>
      <c:overlay val="0"/>
      <c:txPr>
        <a:bodyPr/>
        <a:lstStyle/>
        <a:p>
          <a:pPr>
            <a:defRPr>
              <a:solidFill>
                <a:schemeClr val="accent5"/>
              </a:solidFill>
            </a:defRPr>
          </a:pPr>
          <a:endParaRPr lang="en-US"/>
        </a:p>
      </c:txPr>
    </c:legend>
    <c:plotVisOnly val="1"/>
    <c:dispBlanksAs val="gap"/>
    <c:showDLblsOverMax val="0"/>
  </c:chart>
  <c:txPr>
    <a:bodyPr/>
    <a:lstStyle/>
    <a:p>
      <a:pPr>
        <a:defRPr sz="800">
          <a:latin typeface="Calibri" panose="020F0502020204030204" pitchFamily="34" charset="0"/>
          <a:cs typeface="Calibri" panose="020F0502020204030204" pitchFamily="34" charset="0"/>
        </a:defRPr>
      </a:pPr>
      <a:endParaRPr lang="en-US"/>
    </a:p>
  </c:txPr>
  <c:externalData r:id="rId1">
    <c:autoUpdate val="0"/>
  </c:externalData>
  <c:extLst>
    <c:ext xmlns:c14="http://schemas.microsoft.com/office/drawing/2007/8/2/chart" uri="{781A3756-C4B2-4CAC-9D66-4F8BD8637D16}">
      <c14:pivotOptions>
        <c14:dropZoneFilter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[Consumer behavior towards green cosmetic products  (Responses).xlsx]Sheet4!PivotTable4</c:name>
    <c:fmtId val="5"/>
  </c:pivotSource>
  <c:chart>
    <c:title>
      <c:tx>
        <c:rich>
          <a:bodyPr/>
          <a:lstStyle/>
          <a:p>
            <a:pPr>
              <a:defRPr sz="1000">
                <a:solidFill>
                  <a:schemeClr val="accent6"/>
                </a:solidFill>
              </a:defRPr>
            </a:pPr>
            <a:r>
              <a:rPr lang="en-US" sz="1000">
                <a:solidFill>
                  <a:schemeClr val="accent6"/>
                </a:solidFill>
              </a:rPr>
              <a:t>Reasons for not choosing organic products</a:t>
            </a:r>
          </a:p>
        </c:rich>
      </c:tx>
      <c:overlay val="0"/>
    </c:title>
    <c:autoTitleDeleted val="0"/>
    <c:pivotFmts>
      <c:pivotFmt>
        <c:idx val="0"/>
        <c:marker>
          <c:symbol val="none"/>
        </c:marker>
        <c:dLbl>
          <c:idx val="0"/>
          <c:delete val="1"/>
          <c:extLst>
            <c:ext xmlns:c15="http://schemas.microsoft.com/office/drawing/2012/chart" uri="{CE6537A1-D6FC-4f65-9D91-7224C49458BB}"/>
          </c:extLst>
        </c:dLbl>
      </c:pivotFmt>
      <c:pivotFmt>
        <c:idx val="1"/>
        <c:marker>
          <c:symbol val="none"/>
        </c:marker>
        <c:dLbl>
          <c:idx val="0"/>
          <c:delete val="1"/>
          <c:extLst>
            <c:ext xmlns:c15="http://schemas.microsoft.com/office/drawing/2012/chart" uri="{CE6537A1-D6FC-4f65-9D91-7224C49458BB}"/>
          </c:extLst>
        </c:dLbl>
      </c:pivotFmt>
      <c:pivotFmt>
        <c:idx val="2"/>
        <c:marker>
          <c:symbol val="none"/>
        </c:marker>
        <c:dLbl>
          <c:idx val="0"/>
          <c:delete val="1"/>
          <c:extLst>
            <c:ext xmlns:c15="http://schemas.microsoft.com/office/drawing/2012/chart" uri="{CE6537A1-D6FC-4f65-9D91-7224C49458BB}"/>
          </c:extLst>
        </c:dLbl>
      </c:pivotFmt>
    </c:pivotFmts>
    <c:view3D>
      <c:rotX val="30"/>
      <c:rotY val="0"/>
      <c:rAngAx val="0"/>
    </c:view3D>
    <c:floor>
      <c:thickness val="0"/>
    </c:floor>
    <c:sideWall>
      <c:thickness val="0"/>
    </c:sideWall>
    <c:backWall>
      <c:thickness val="0"/>
    </c:backWall>
    <c:plotArea>
      <c:layout/>
      <c:pie3DChart>
        <c:varyColors val="1"/>
        <c:ser>
          <c:idx val="0"/>
          <c:order val="0"/>
          <c:tx>
            <c:strRef>
              <c:f>Sheet4!$B$3</c:f>
              <c:strCache>
                <c:ptCount val="1"/>
                <c:pt idx="0">
                  <c:v>Total</c:v>
                </c:pt>
              </c:strCache>
            </c:strRef>
          </c:tx>
          <c:explosion val="25"/>
          <c:dPt>
            <c:idx val="0"/>
            <c:bubble3D val="0"/>
            <c:spPr>
              <a:solidFill>
                <a:schemeClr val="accent1">
                  <a:lumMod val="60000"/>
                  <a:lumOff val="40000"/>
                </a:schemeClr>
              </a:solidFill>
            </c:spPr>
            <c:extLst>
              <c:ext xmlns:c16="http://schemas.microsoft.com/office/drawing/2014/chart" uri="{C3380CC4-5D6E-409C-BE32-E72D297353CC}">
                <c16:uniqueId val="{00000002-F4C6-4EA9-8516-40746964E481}"/>
              </c:ext>
            </c:extLst>
          </c:dPt>
          <c:dLbls>
            <c:dLbl>
              <c:idx val="4"/>
              <c:layout>
                <c:manualLayout>
                  <c:x val="4.950244049178578E-2"/>
                  <c:y val="7.76489206848309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4C6-4EA9-8516-40746964E481}"/>
                </c:ext>
              </c:extLst>
            </c:dLbl>
            <c:spPr>
              <a:noFill/>
              <a:ln>
                <a:noFill/>
              </a:ln>
              <a:effectLst/>
            </c:spPr>
            <c:txPr>
              <a:bodyPr wrap="square" lIns="38100" tIns="19050" rIns="38100" bIns="19050" anchor="ctr">
                <a:spAutoFit/>
              </a:bodyPr>
              <a:lstStyle/>
              <a:p>
                <a:pPr>
                  <a:defRPr>
                    <a:solidFill>
                      <a:schemeClr val="accent6">
                        <a:lumMod val="50000"/>
                      </a:schemeClr>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Sheet4!$A$4:$A$9</c:f>
              <c:strCache>
                <c:ptCount val="5"/>
                <c:pt idx="0">
                  <c:v>I don't know any natural cosmetic brands</c:v>
                </c:pt>
                <c:pt idx="1">
                  <c:v>I like to stick to my usual brands</c:v>
                </c:pt>
                <c:pt idx="2">
                  <c:v>The price is too high</c:v>
                </c:pt>
                <c:pt idx="3">
                  <c:v>The quality is not that good</c:v>
                </c:pt>
                <c:pt idx="4">
                  <c:v>They are inconvenient</c:v>
                </c:pt>
              </c:strCache>
            </c:strRef>
          </c:cat>
          <c:val>
            <c:numRef>
              <c:f>Sheet4!$B$4:$B$9</c:f>
              <c:numCache>
                <c:formatCode>General</c:formatCode>
                <c:ptCount val="5"/>
                <c:pt idx="0">
                  <c:v>9</c:v>
                </c:pt>
                <c:pt idx="1">
                  <c:v>14</c:v>
                </c:pt>
                <c:pt idx="2">
                  <c:v>31</c:v>
                </c:pt>
                <c:pt idx="3">
                  <c:v>14</c:v>
                </c:pt>
                <c:pt idx="4">
                  <c:v>6</c:v>
                </c:pt>
              </c:numCache>
            </c:numRef>
          </c:val>
          <c:extLst>
            <c:ext xmlns:c16="http://schemas.microsoft.com/office/drawing/2014/chart" uri="{C3380CC4-5D6E-409C-BE32-E72D297353CC}">
              <c16:uniqueId val="{00000000-F4C6-4EA9-8516-40746964E481}"/>
            </c:ext>
          </c:extLst>
        </c:ser>
        <c:dLbls>
          <c:showLegendKey val="0"/>
          <c:showVal val="0"/>
          <c:showCatName val="0"/>
          <c:showSerName val="0"/>
          <c:showPercent val="0"/>
          <c:showBubbleSize val="0"/>
          <c:showLeaderLines val="1"/>
        </c:dLbls>
      </c:pie3DChart>
    </c:plotArea>
    <c:legend>
      <c:legendPos val="r"/>
      <c:layout>
        <c:manualLayout>
          <c:xMode val="edge"/>
          <c:yMode val="edge"/>
          <c:x val="0.60308318292529084"/>
          <c:y val="0.16483620774699331"/>
          <c:w val="0.35840508039552471"/>
          <c:h val="0.74013394089168216"/>
        </c:manualLayout>
      </c:layout>
      <c:overlay val="0"/>
      <c:txPr>
        <a:bodyPr/>
        <a:lstStyle/>
        <a:p>
          <a:pPr>
            <a:defRPr>
              <a:solidFill>
                <a:schemeClr val="accent5"/>
              </a:solidFill>
            </a:defRPr>
          </a:pPr>
          <a:endParaRPr lang="en-US"/>
        </a:p>
      </c:txPr>
    </c:legend>
    <c:plotVisOnly val="1"/>
    <c:dispBlanksAs val="gap"/>
    <c:showDLblsOverMax val="0"/>
  </c:chart>
  <c:txPr>
    <a:bodyPr/>
    <a:lstStyle/>
    <a:p>
      <a:pPr>
        <a:defRPr sz="800">
          <a:latin typeface="Calibri" panose="020F0502020204030204" pitchFamily="34" charset="0"/>
          <a:cs typeface="Calibri" panose="020F0502020204030204" pitchFamily="34" charset="0"/>
        </a:defRPr>
      </a:pPr>
      <a:endParaRPr lang="en-US"/>
    </a:p>
  </c:txPr>
  <c:externalData r:id="rId1">
    <c:autoUpdate val="0"/>
  </c:externalData>
  <c:extLst>
    <c:ext xmlns:c14="http://schemas.microsoft.com/office/drawing/2007/8/2/chart" uri="{781A3756-C4B2-4CAC-9D66-4F8BD8637D16}">
      <c14:pivotOptions>
        <c14:dropZoneFilter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chemeClr val="accent6"/>
                </a:solidFill>
                <a:latin typeface="Calibri" panose="020F0502020204030204" pitchFamily="34" charset="0"/>
                <a:ea typeface="+mn-ea"/>
                <a:cs typeface="Calibri" panose="020F0502020204030204" pitchFamily="34" charset="0"/>
              </a:defRPr>
            </a:pPr>
            <a:r>
              <a:rPr lang="en-IN" sz="1000" b="1">
                <a:solidFill>
                  <a:schemeClr val="accent6"/>
                </a:solidFill>
              </a:rPr>
              <a:t>Importance of Ecological and Ethical Attributes</a:t>
            </a:r>
          </a:p>
        </c:rich>
      </c:tx>
      <c:layout>
        <c:manualLayout>
          <c:xMode val="edge"/>
          <c:yMode val="edge"/>
          <c:x val="0.16299111060190002"/>
          <c:y val="3.6145281261992096E-2"/>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chemeClr val="accent6"/>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bar"/>
        <c:grouping val="clustered"/>
        <c:varyColors val="0"/>
        <c:ser>
          <c:idx val="0"/>
          <c:order val="0"/>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accent5"/>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Sheet5!$A$3:$A$5</c:f>
              <c:strCache>
                <c:ptCount val="3"/>
                <c:pt idx="0">
                  <c:v>Natural Ingredients</c:v>
                </c:pt>
                <c:pt idx="1">
                  <c:v>No testing on Animals</c:v>
                </c:pt>
                <c:pt idx="2">
                  <c:v>Sustainability</c:v>
                </c:pt>
              </c:strCache>
            </c:strRef>
          </c:cat>
          <c:val>
            <c:numRef>
              <c:f>Sheet5!$B$3:$B$5</c:f>
              <c:numCache>
                <c:formatCode>General</c:formatCode>
                <c:ptCount val="3"/>
                <c:pt idx="0">
                  <c:v>61</c:v>
                </c:pt>
                <c:pt idx="1">
                  <c:v>30</c:v>
                </c:pt>
                <c:pt idx="2">
                  <c:v>37</c:v>
                </c:pt>
              </c:numCache>
            </c:numRef>
          </c:val>
          <c:extLst>
            <c:ext xmlns:c16="http://schemas.microsoft.com/office/drawing/2014/chart" uri="{C3380CC4-5D6E-409C-BE32-E72D297353CC}">
              <c16:uniqueId val="{00000000-80B6-47A6-86FF-DDB7A50A9038}"/>
            </c:ext>
          </c:extLst>
        </c:ser>
        <c:dLbls>
          <c:showLegendKey val="0"/>
          <c:showVal val="0"/>
          <c:showCatName val="0"/>
          <c:showSerName val="0"/>
          <c:showPercent val="0"/>
          <c:showBubbleSize val="0"/>
        </c:dLbls>
        <c:gapWidth val="182"/>
        <c:axId val="108232064"/>
        <c:axId val="108237952"/>
      </c:barChart>
      <c:catAx>
        <c:axId val="108232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accent5"/>
                </a:solidFill>
                <a:latin typeface="Calibri" panose="020F0502020204030204" pitchFamily="34" charset="0"/>
                <a:ea typeface="+mn-ea"/>
                <a:cs typeface="Calibri" panose="020F0502020204030204" pitchFamily="34" charset="0"/>
              </a:defRPr>
            </a:pPr>
            <a:endParaRPr lang="en-US"/>
          </a:p>
        </c:txPr>
        <c:crossAx val="108237952"/>
        <c:crosses val="autoZero"/>
        <c:auto val="1"/>
        <c:lblAlgn val="ctr"/>
        <c:lblOffset val="100"/>
        <c:noMultiLvlLbl val="0"/>
      </c:catAx>
      <c:valAx>
        <c:axId val="108237952"/>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noFill/>
                <a:latin typeface="Calibri" panose="020F0502020204030204" pitchFamily="34" charset="0"/>
                <a:ea typeface="+mn-ea"/>
                <a:cs typeface="Calibri" panose="020F0502020204030204" pitchFamily="34" charset="0"/>
              </a:defRPr>
            </a:pPr>
            <a:endParaRPr lang="en-US"/>
          </a:p>
        </c:txPr>
        <c:crossAx val="1082320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accent5"/>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chemeClr val="accent6"/>
                </a:solidFill>
                <a:latin typeface="Calibri" panose="020F0502020204030204" pitchFamily="34" charset="0"/>
                <a:ea typeface="+mn-ea"/>
                <a:cs typeface="Calibri" panose="020F0502020204030204" pitchFamily="34" charset="0"/>
              </a:defRPr>
            </a:pPr>
            <a:r>
              <a:rPr lang="en-GB" sz="1000" b="1" dirty="0">
                <a:solidFill>
                  <a:schemeClr val="accent6"/>
                </a:solidFill>
              </a:rPr>
              <a:t>Important attributes while purchasing cosmetics</a:t>
            </a:r>
            <a:endParaRPr lang="en-IN" sz="1000" b="1" dirty="0">
              <a:solidFill>
                <a:schemeClr val="accent6"/>
              </a:solidFill>
            </a:endParaRPr>
          </a:p>
        </c:rich>
      </c:tx>
      <c:overlay val="0"/>
      <c:spPr>
        <a:noFill/>
        <a:ln>
          <a:noFill/>
        </a:ln>
        <a:effectLst/>
      </c:spPr>
      <c:txPr>
        <a:bodyPr rot="0" spcFirstLastPara="1" vertOverflow="ellipsis" vert="horz" wrap="square" anchor="ctr" anchorCtr="1"/>
        <a:lstStyle/>
        <a:p>
          <a:pPr>
            <a:defRPr sz="1000" b="1" i="0" u="none" strike="noStrike" kern="1200" spc="0" baseline="0">
              <a:solidFill>
                <a:schemeClr val="accent6"/>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bar"/>
        <c:grouping val="clustered"/>
        <c:varyColors val="0"/>
        <c:ser>
          <c:idx val="0"/>
          <c:order val="0"/>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accent5"/>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Sheet6!$A$2:$A$9</c:f>
              <c:strCache>
                <c:ptCount val="8"/>
                <c:pt idx="0">
                  <c:v>Brand</c:v>
                </c:pt>
                <c:pt idx="1">
                  <c:v>Affordability</c:v>
                </c:pt>
                <c:pt idx="2">
                  <c:v>Packaging</c:v>
                </c:pt>
                <c:pt idx="3">
                  <c:v>Natural/Organic Ingredients</c:v>
                </c:pt>
                <c:pt idx="4">
                  <c:v>Texture</c:v>
                </c:pt>
                <c:pt idx="5">
                  <c:v>Quality</c:v>
                </c:pt>
                <c:pt idx="6">
                  <c:v>Environmental safety</c:v>
                </c:pt>
                <c:pt idx="7">
                  <c:v>New product</c:v>
                </c:pt>
              </c:strCache>
            </c:strRef>
          </c:cat>
          <c:val>
            <c:numRef>
              <c:f>Sheet6!$B$2:$B$9</c:f>
              <c:numCache>
                <c:formatCode>General</c:formatCode>
                <c:ptCount val="8"/>
                <c:pt idx="0">
                  <c:v>56</c:v>
                </c:pt>
                <c:pt idx="1">
                  <c:v>56</c:v>
                </c:pt>
                <c:pt idx="2">
                  <c:v>9</c:v>
                </c:pt>
                <c:pt idx="3">
                  <c:v>47</c:v>
                </c:pt>
                <c:pt idx="4">
                  <c:v>7</c:v>
                </c:pt>
                <c:pt idx="5">
                  <c:v>59</c:v>
                </c:pt>
                <c:pt idx="6">
                  <c:v>29</c:v>
                </c:pt>
                <c:pt idx="7">
                  <c:v>6</c:v>
                </c:pt>
              </c:numCache>
            </c:numRef>
          </c:val>
          <c:extLst>
            <c:ext xmlns:c16="http://schemas.microsoft.com/office/drawing/2014/chart" uri="{C3380CC4-5D6E-409C-BE32-E72D297353CC}">
              <c16:uniqueId val="{00000000-8274-4CE7-BF69-5D7931BB1174}"/>
            </c:ext>
          </c:extLst>
        </c:ser>
        <c:dLbls>
          <c:showLegendKey val="0"/>
          <c:showVal val="0"/>
          <c:showCatName val="0"/>
          <c:showSerName val="0"/>
          <c:showPercent val="0"/>
          <c:showBubbleSize val="0"/>
        </c:dLbls>
        <c:gapWidth val="182"/>
        <c:axId val="108271488"/>
        <c:axId val="108273024"/>
      </c:barChart>
      <c:catAx>
        <c:axId val="1082714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accent5"/>
                </a:solidFill>
                <a:latin typeface="Calibri" panose="020F0502020204030204" pitchFamily="34" charset="0"/>
                <a:ea typeface="+mn-ea"/>
                <a:cs typeface="Calibri" panose="020F0502020204030204" pitchFamily="34" charset="0"/>
              </a:defRPr>
            </a:pPr>
            <a:endParaRPr lang="en-US"/>
          </a:p>
        </c:txPr>
        <c:crossAx val="108273024"/>
        <c:crosses val="autoZero"/>
        <c:auto val="1"/>
        <c:lblAlgn val="ctr"/>
        <c:lblOffset val="100"/>
        <c:noMultiLvlLbl val="0"/>
      </c:catAx>
      <c:valAx>
        <c:axId val="108273024"/>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1082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accent5"/>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00">
                <a:solidFill>
                  <a:schemeClr val="accent5"/>
                </a:solidFill>
              </a:defRPr>
            </a:pPr>
            <a:r>
              <a:rPr lang="en-IN" sz="1000" dirty="0">
                <a:solidFill>
                  <a:schemeClr val="accent5"/>
                </a:solidFill>
              </a:rPr>
              <a:t>Attributes preferred while buying a new product</a:t>
            </a:r>
          </a:p>
        </c:rich>
      </c:tx>
      <c:overlay val="0"/>
    </c:title>
    <c:autoTitleDeleted val="0"/>
    <c:plotArea>
      <c:layout/>
      <c:barChart>
        <c:barDir val="bar"/>
        <c:grouping val="clustered"/>
        <c:varyColors val="0"/>
        <c:ser>
          <c:idx val="0"/>
          <c:order val="0"/>
          <c:spPr>
            <a:solidFill>
              <a:schemeClr val="tx2">
                <a:lumMod val="75000"/>
              </a:schemeClr>
            </a:solidFill>
          </c:spPr>
          <c:invertIfNegative val="0"/>
          <c:dLbls>
            <c:spPr>
              <a:noFill/>
              <a:ln>
                <a:noFill/>
              </a:ln>
              <a:effectLst/>
            </c:spPr>
            <c:txPr>
              <a:bodyPr wrap="square" lIns="38100" tIns="19050" rIns="38100" bIns="19050" anchor="ctr">
                <a:spAutoFit/>
              </a:bodyPr>
              <a:lstStyle/>
              <a:p>
                <a:pPr>
                  <a:defRPr>
                    <a:solidFill>
                      <a:schemeClr val="accent5"/>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Sheet2!$A$2:$A$10</c:f>
              <c:strCache>
                <c:ptCount val="9"/>
                <c:pt idx="0">
                  <c:v>Quality</c:v>
                </c:pt>
                <c:pt idx="1">
                  <c:v>Price</c:v>
                </c:pt>
                <c:pt idx="2">
                  <c:v>Recommendations/positive reviews</c:v>
                </c:pt>
                <c:pt idx="3">
                  <c:v>Environmental friendly</c:v>
                </c:pt>
                <c:pt idx="4">
                  <c:v>Fair Trade</c:v>
                </c:pt>
                <c:pt idx="5">
                  <c:v>Sustainably produced</c:v>
                </c:pt>
                <c:pt idx="6">
                  <c:v>Strong brand name</c:v>
                </c:pt>
                <c:pt idx="7">
                  <c:v>Supports local communities</c:v>
                </c:pt>
                <c:pt idx="8">
                  <c:v>Organic</c:v>
                </c:pt>
              </c:strCache>
            </c:strRef>
          </c:cat>
          <c:val>
            <c:numRef>
              <c:f>Sheet2!$B$2:$B$10</c:f>
              <c:numCache>
                <c:formatCode>0.00%</c:formatCode>
                <c:ptCount val="9"/>
                <c:pt idx="0">
                  <c:v>0.90900000000000003</c:v>
                </c:pt>
                <c:pt idx="1">
                  <c:v>0.86</c:v>
                </c:pt>
                <c:pt idx="2">
                  <c:v>0.59599999999999997</c:v>
                </c:pt>
                <c:pt idx="3">
                  <c:v>0.52800000000000002</c:v>
                </c:pt>
                <c:pt idx="4">
                  <c:v>0.50800000000000001</c:v>
                </c:pt>
                <c:pt idx="5">
                  <c:v>0.50600000000000001</c:v>
                </c:pt>
                <c:pt idx="6">
                  <c:v>0.49099999999999999</c:v>
                </c:pt>
                <c:pt idx="7">
                  <c:v>0.46800000000000003</c:v>
                </c:pt>
                <c:pt idx="8">
                  <c:v>0.442</c:v>
                </c:pt>
              </c:numCache>
            </c:numRef>
          </c:val>
          <c:extLst>
            <c:ext xmlns:c16="http://schemas.microsoft.com/office/drawing/2014/chart" uri="{C3380CC4-5D6E-409C-BE32-E72D297353CC}">
              <c16:uniqueId val="{00000000-29CF-4796-9CE2-2E1111070AD4}"/>
            </c:ext>
          </c:extLst>
        </c:ser>
        <c:dLbls>
          <c:dLblPos val="outEnd"/>
          <c:showLegendKey val="0"/>
          <c:showVal val="1"/>
          <c:showCatName val="0"/>
          <c:showSerName val="0"/>
          <c:showPercent val="0"/>
          <c:showBubbleSize val="0"/>
        </c:dLbls>
        <c:gapWidth val="150"/>
        <c:axId val="62989440"/>
        <c:axId val="63021056"/>
      </c:barChart>
      <c:catAx>
        <c:axId val="62989440"/>
        <c:scaling>
          <c:orientation val="minMax"/>
        </c:scaling>
        <c:delete val="0"/>
        <c:axPos val="l"/>
        <c:numFmt formatCode="General" sourceLinked="0"/>
        <c:majorTickMark val="out"/>
        <c:minorTickMark val="none"/>
        <c:tickLblPos val="nextTo"/>
        <c:txPr>
          <a:bodyPr/>
          <a:lstStyle/>
          <a:p>
            <a:pPr>
              <a:defRPr>
                <a:solidFill>
                  <a:schemeClr val="accent5"/>
                </a:solidFill>
              </a:defRPr>
            </a:pPr>
            <a:endParaRPr lang="en-US"/>
          </a:p>
        </c:txPr>
        <c:crossAx val="63021056"/>
        <c:crosses val="autoZero"/>
        <c:auto val="1"/>
        <c:lblAlgn val="ctr"/>
        <c:lblOffset val="100"/>
        <c:noMultiLvlLbl val="0"/>
      </c:catAx>
      <c:valAx>
        <c:axId val="63021056"/>
        <c:scaling>
          <c:orientation val="minMax"/>
        </c:scaling>
        <c:delete val="1"/>
        <c:axPos val="b"/>
        <c:numFmt formatCode="0.00%" sourceLinked="1"/>
        <c:majorTickMark val="out"/>
        <c:minorTickMark val="none"/>
        <c:tickLblPos val="nextTo"/>
        <c:crossAx val="62989440"/>
        <c:crosses val="autoZero"/>
        <c:crossBetween val="between"/>
      </c:valAx>
    </c:plotArea>
    <c:plotVisOnly val="1"/>
    <c:dispBlanksAs val="gap"/>
    <c:showDLblsOverMax val="0"/>
  </c:chart>
  <c:txPr>
    <a:bodyPr/>
    <a:lstStyle/>
    <a:p>
      <a:pPr>
        <a:defRPr sz="900">
          <a:latin typeface="Calibri" panose="020F0502020204030204" pitchFamily="34" charset="0"/>
          <a:cs typeface="Calibri" panose="020F050202020403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00">
                <a:solidFill>
                  <a:schemeClr val="accent5"/>
                </a:solidFill>
              </a:defRPr>
            </a:pPr>
            <a:r>
              <a:rPr lang="en-GB" sz="1000" dirty="0">
                <a:solidFill>
                  <a:schemeClr val="accent5"/>
                </a:solidFill>
              </a:rPr>
              <a:t>Preference</a:t>
            </a:r>
            <a:r>
              <a:rPr lang="en-GB" sz="1000" baseline="0" dirty="0">
                <a:solidFill>
                  <a:schemeClr val="accent5"/>
                </a:solidFill>
              </a:rPr>
              <a:t> of natural ingredients while buying</a:t>
            </a:r>
            <a:endParaRPr lang="en-IN" sz="1000" dirty="0">
              <a:solidFill>
                <a:schemeClr val="accent5"/>
              </a:solidFill>
            </a:endParaRPr>
          </a:p>
        </c:rich>
      </c:tx>
      <c:overlay val="0"/>
    </c:title>
    <c:autoTitleDeleted val="0"/>
    <c:plotArea>
      <c:layout/>
      <c:barChart>
        <c:barDir val="bar"/>
        <c:grouping val="stacked"/>
        <c:varyColors val="0"/>
        <c:ser>
          <c:idx val="0"/>
          <c:order val="0"/>
          <c:tx>
            <c:strRef>
              <c:f>Sheet1!$B$1</c:f>
              <c:strCache>
                <c:ptCount val="1"/>
                <c:pt idx="0">
                  <c:v>Already buy</c:v>
                </c:pt>
              </c:strCache>
            </c:strRef>
          </c:tx>
          <c:spPr>
            <a:solidFill>
              <a:schemeClr val="accent3"/>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All-natural</c:v>
                </c:pt>
                <c:pt idx="1">
                  <c:v>chemical free</c:v>
                </c:pt>
                <c:pt idx="2">
                  <c:v>Sustainable</c:v>
                </c:pt>
                <c:pt idx="3">
                  <c:v>Organic</c:v>
                </c:pt>
                <c:pt idx="4">
                  <c:v>Plant-based</c:v>
                </c:pt>
                <c:pt idx="5">
                  <c:v>Gluten-free</c:v>
                </c:pt>
                <c:pt idx="6">
                  <c:v>Vegan</c:v>
                </c:pt>
                <c:pt idx="7">
                  <c:v>CBD as an ingredient</c:v>
                </c:pt>
              </c:strCache>
            </c:strRef>
          </c:cat>
          <c:val>
            <c:numRef>
              <c:f>Sheet1!$B$2:$B$9</c:f>
              <c:numCache>
                <c:formatCode>0%</c:formatCode>
                <c:ptCount val="8"/>
                <c:pt idx="0">
                  <c:v>0.52</c:v>
                </c:pt>
                <c:pt idx="1">
                  <c:v>0.48</c:v>
                </c:pt>
                <c:pt idx="2">
                  <c:v>0.35</c:v>
                </c:pt>
                <c:pt idx="3">
                  <c:v>0.32</c:v>
                </c:pt>
                <c:pt idx="4">
                  <c:v>0.25</c:v>
                </c:pt>
                <c:pt idx="5">
                  <c:v>0.17</c:v>
                </c:pt>
                <c:pt idx="6">
                  <c:v>0.14000000000000001</c:v>
                </c:pt>
                <c:pt idx="7">
                  <c:v>0.14000000000000001</c:v>
                </c:pt>
              </c:numCache>
            </c:numRef>
          </c:val>
          <c:extLst>
            <c:ext xmlns:c16="http://schemas.microsoft.com/office/drawing/2014/chart" uri="{C3380CC4-5D6E-409C-BE32-E72D297353CC}">
              <c16:uniqueId val="{00000000-4117-4D03-A1EE-2EAF10F18457}"/>
            </c:ext>
          </c:extLst>
        </c:ser>
        <c:ser>
          <c:idx val="1"/>
          <c:order val="1"/>
          <c:tx>
            <c:strRef>
              <c:f>Sheet1!$C$1</c:f>
              <c:strCache>
                <c:ptCount val="1"/>
                <c:pt idx="0">
                  <c:v>Want to start buying</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All-natural</c:v>
                </c:pt>
                <c:pt idx="1">
                  <c:v>chemical free</c:v>
                </c:pt>
                <c:pt idx="2">
                  <c:v>Sustainable</c:v>
                </c:pt>
                <c:pt idx="3">
                  <c:v>Organic</c:v>
                </c:pt>
                <c:pt idx="4">
                  <c:v>Plant-based</c:v>
                </c:pt>
                <c:pt idx="5">
                  <c:v>Gluten-free</c:v>
                </c:pt>
                <c:pt idx="6">
                  <c:v>Vegan</c:v>
                </c:pt>
                <c:pt idx="7">
                  <c:v>CBD as an ingredient</c:v>
                </c:pt>
              </c:strCache>
            </c:strRef>
          </c:cat>
          <c:val>
            <c:numRef>
              <c:f>Sheet1!$C$2:$C$9</c:f>
              <c:numCache>
                <c:formatCode>0%</c:formatCode>
                <c:ptCount val="8"/>
                <c:pt idx="0">
                  <c:v>0.35</c:v>
                </c:pt>
                <c:pt idx="1">
                  <c:v>0.32</c:v>
                </c:pt>
                <c:pt idx="2">
                  <c:v>0.38</c:v>
                </c:pt>
                <c:pt idx="3">
                  <c:v>0.37</c:v>
                </c:pt>
                <c:pt idx="4">
                  <c:v>0.39</c:v>
                </c:pt>
                <c:pt idx="5">
                  <c:v>0.28000000000000003</c:v>
                </c:pt>
                <c:pt idx="6">
                  <c:v>0.28000000000000003</c:v>
                </c:pt>
                <c:pt idx="7">
                  <c:v>0.4</c:v>
                </c:pt>
              </c:numCache>
            </c:numRef>
          </c:val>
          <c:extLst>
            <c:ext xmlns:c16="http://schemas.microsoft.com/office/drawing/2014/chart" uri="{C3380CC4-5D6E-409C-BE32-E72D297353CC}">
              <c16:uniqueId val="{00000001-4117-4D03-A1EE-2EAF10F18457}"/>
            </c:ext>
          </c:extLst>
        </c:ser>
        <c:dLbls>
          <c:showLegendKey val="0"/>
          <c:showVal val="0"/>
          <c:showCatName val="0"/>
          <c:showSerName val="0"/>
          <c:showPercent val="0"/>
          <c:showBubbleSize val="0"/>
        </c:dLbls>
        <c:gapWidth val="150"/>
        <c:overlap val="100"/>
        <c:axId val="109184896"/>
        <c:axId val="109186432"/>
      </c:barChart>
      <c:catAx>
        <c:axId val="109184896"/>
        <c:scaling>
          <c:orientation val="minMax"/>
        </c:scaling>
        <c:delete val="0"/>
        <c:axPos val="l"/>
        <c:numFmt formatCode="General" sourceLinked="0"/>
        <c:majorTickMark val="out"/>
        <c:minorTickMark val="none"/>
        <c:tickLblPos val="nextTo"/>
        <c:txPr>
          <a:bodyPr/>
          <a:lstStyle/>
          <a:p>
            <a:pPr>
              <a:defRPr>
                <a:solidFill>
                  <a:schemeClr val="accent5"/>
                </a:solidFill>
              </a:defRPr>
            </a:pPr>
            <a:endParaRPr lang="en-US"/>
          </a:p>
        </c:txPr>
        <c:crossAx val="109186432"/>
        <c:crosses val="autoZero"/>
        <c:auto val="1"/>
        <c:lblAlgn val="ctr"/>
        <c:lblOffset val="100"/>
        <c:noMultiLvlLbl val="0"/>
      </c:catAx>
      <c:valAx>
        <c:axId val="109186432"/>
        <c:scaling>
          <c:orientation val="minMax"/>
        </c:scaling>
        <c:delete val="1"/>
        <c:axPos val="b"/>
        <c:numFmt formatCode="0%" sourceLinked="1"/>
        <c:majorTickMark val="out"/>
        <c:minorTickMark val="none"/>
        <c:tickLblPos val="nextTo"/>
        <c:crossAx val="109184896"/>
        <c:crosses val="autoZero"/>
        <c:crossBetween val="between"/>
      </c:valAx>
    </c:plotArea>
    <c:legend>
      <c:legendPos val="b"/>
      <c:overlay val="0"/>
      <c:txPr>
        <a:bodyPr/>
        <a:lstStyle/>
        <a:p>
          <a:pPr>
            <a:defRPr>
              <a:solidFill>
                <a:schemeClr val="accent5"/>
              </a:solidFill>
            </a:defRPr>
          </a:pPr>
          <a:endParaRPr lang="en-US"/>
        </a:p>
      </c:txPr>
    </c:legend>
    <c:plotVisOnly val="1"/>
    <c:dispBlanksAs val="gap"/>
    <c:showDLblsOverMax val="0"/>
  </c:chart>
  <c:txPr>
    <a:bodyPr/>
    <a:lstStyle/>
    <a:p>
      <a:pPr>
        <a:defRPr sz="900">
          <a:latin typeface="Calibri" panose="020F0502020204030204" pitchFamily="34" charset="0"/>
          <a:cs typeface="Calibri" panose="020F0502020204030204"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1.jpg"/><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diagrams/_rels/data2.xml.rels><?xml version="1.0" encoding="UTF-8" standalone="yes"?>
<Relationships xmlns="http://schemas.openxmlformats.org/package/2006/relationships"><Relationship Id="rId1" Type="http://schemas.openxmlformats.org/officeDocument/2006/relationships/image" Target="../media/image1.jpg"/></Relationships>
</file>

<file path=ppt/diagrams/_rels/data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 Id="rId5" Type="http://schemas.openxmlformats.org/officeDocument/2006/relationships/image" Target="../media/image106.png"/><Relationship Id="rId4" Type="http://schemas.openxmlformats.org/officeDocument/2006/relationships/image" Target="../media/image10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1.jpg"/><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g"/></Relationships>
</file>

<file path=ppt/diagrams/_rels/drawing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 Id="rId5" Type="http://schemas.openxmlformats.org/officeDocument/2006/relationships/image" Target="../media/image106.png"/><Relationship Id="rId4" Type="http://schemas.openxmlformats.org/officeDocument/2006/relationships/image" Target="../media/image10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6BEC7-BFE3-44F3-9C08-46B686518F5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N"/>
        </a:p>
      </dgm:t>
    </dgm:pt>
    <dgm:pt modelId="{E5F8C15C-873C-49A5-BBDC-B57B07D950F6}">
      <dgm:prSet phldrT="[Text]" custT="1"/>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accent5"/>
          </a:solidFill>
        </a:ln>
        <a:scene3d>
          <a:camera prst="orthographicFront"/>
          <a:lightRig rig="threePt" dir="t"/>
        </a:scene3d>
        <a:sp3d>
          <a:bevelT/>
        </a:sp3d>
      </dgm:spPr>
      <dgm:t>
        <a:bodyPr anchor="b"/>
        <a:lstStyle/>
        <a:p>
          <a:endParaRPr lang="en-IN" sz="1050" dirty="0"/>
        </a:p>
      </dgm:t>
    </dgm:pt>
    <dgm:pt modelId="{95953230-233E-4834-855C-7CE71CF6893C}" type="parTrans" cxnId="{DC1278E4-49D8-42D8-897B-323C64F36BAC}">
      <dgm:prSet/>
      <dgm:spPr/>
      <dgm:t>
        <a:bodyPr/>
        <a:lstStyle/>
        <a:p>
          <a:endParaRPr lang="en-IN"/>
        </a:p>
      </dgm:t>
    </dgm:pt>
    <dgm:pt modelId="{5198CA9B-3E72-488E-AD24-6093DDF6F168}" type="sibTrans" cxnId="{DC1278E4-49D8-42D8-897B-323C64F36BAC}">
      <dgm:prSet/>
      <dgm:spPr/>
      <dgm:t>
        <a:bodyPr/>
        <a:lstStyle/>
        <a:p>
          <a:endParaRPr lang="en-IN"/>
        </a:p>
      </dgm:t>
    </dgm:pt>
    <dgm:pt modelId="{AE96CBA8-FF13-4B0A-AC95-9C3F344B01D9}">
      <dgm:prSet phldrT="[Tex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accent5"/>
          </a:solidFill>
        </a:ln>
        <a:scene3d>
          <a:camera prst="orthographicFront"/>
          <a:lightRig rig="threePt" dir="t"/>
        </a:scene3d>
        <a:sp3d>
          <a:bevelT/>
        </a:sp3d>
      </dgm:spPr>
      <dgm:t>
        <a:bodyPr/>
        <a:lstStyle/>
        <a:p>
          <a:endParaRPr lang="en-IN" dirty="0"/>
        </a:p>
      </dgm:t>
    </dgm:pt>
    <dgm:pt modelId="{80EFB597-5DF4-42A1-BF18-C116A0F1F6E2}" type="parTrans" cxnId="{8D129146-888D-497A-8C2E-11B12DE63778}">
      <dgm:prSet/>
      <dgm:spPr/>
      <dgm:t>
        <a:bodyPr/>
        <a:lstStyle/>
        <a:p>
          <a:endParaRPr lang="en-IN"/>
        </a:p>
      </dgm:t>
    </dgm:pt>
    <dgm:pt modelId="{CDF921E1-B9DA-479D-B836-F64A4AF1D52B}" type="sibTrans" cxnId="{8D129146-888D-497A-8C2E-11B12DE63778}">
      <dgm:prSet/>
      <dgm:spPr>
        <a:solidFill>
          <a:schemeClr val="accent5"/>
        </a:solidFill>
        <a:ln>
          <a:solidFill>
            <a:schemeClr val="accent5"/>
          </a:solidFill>
        </a:ln>
      </dgm:spPr>
      <dgm:t>
        <a:bodyPr/>
        <a:lstStyle/>
        <a:p>
          <a:endParaRPr lang="en-IN"/>
        </a:p>
      </dgm:t>
    </dgm:pt>
    <dgm:pt modelId="{101A2A57-D2F8-4E1C-B79D-194420A48259}">
      <dgm:prSet phldrT="[Tex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solidFill>
            <a:schemeClr val="accent5"/>
          </a:solidFill>
        </a:ln>
        <a:scene3d>
          <a:camera prst="orthographicFront"/>
          <a:lightRig rig="threePt" dir="t"/>
        </a:scene3d>
        <a:sp3d>
          <a:bevelT/>
        </a:sp3d>
      </dgm:spPr>
      <dgm:t>
        <a:bodyPr/>
        <a:lstStyle/>
        <a:p>
          <a:endParaRPr lang="en-IN" dirty="0"/>
        </a:p>
      </dgm:t>
    </dgm:pt>
    <dgm:pt modelId="{811BD43E-A463-4C2F-B322-94FC299913CE}" type="parTrans" cxnId="{FB1552DD-2128-4C6E-B980-7AA55CAE1493}">
      <dgm:prSet/>
      <dgm:spPr/>
      <dgm:t>
        <a:bodyPr/>
        <a:lstStyle/>
        <a:p>
          <a:endParaRPr lang="en-IN"/>
        </a:p>
      </dgm:t>
    </dgm:pt>
    <dgm:pt modelId="{3ADE8E6D-2739-4D6B-A1DF-14E521400F8D}" type="sibTrans" cxnId="{FB1552DD-2128-4C6E-B980-7AA55CAE1493}">
      <dgm:prSet/>
      <dgm:spPr>
        <a:solidFill>
          <a:schemeClr val="accent5"/>
        </a:solidFill>
        <a:ln>
          <a:solidFill>
            <a:schemeClr val="accent5"/>
          </a:solidFill>
        </a:ln>
      </dgm:spPr>
      <dgm:t>
        <a:bodyPr/>
        <a:lstStyle/>
        <a:p>
          <a:endParaRPr lang="en-IN"/>
        </a:p>
      </dgm:t>
    </dgm:pt>
    <dgm:pt modelId="{04AB76A3-04BA-40FF-8637-DAB2F45E47E6}">
      <dgm:prSet phldrT="[Text]"/>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solidFill>
            <a:schemeClr val="accent5"/>
          </a:solidFill>
        </a:ln>
        <a:scene3d>
          <a:camera prst="orthographicFront"/>
          <a:lightRig rig="threePt" dir="t"/>
        </a:scene3d>
        <a:sp3d>
          <a:bevelT/>
        </a:sp3d>
      </dgm:spPr>
      <dgm:t>
        <a:bodyPr/>
        <a:lstStyle/>
        <a:p>
          <a:endParaRPr lang="en-IN" dirty="0"/>
        </a:p>
      </dgm:t>
    </dgm:pt>
    <dgm:pt modelId="{08C5F4A6-40EF-4436-ABEF-806F073D230B}" type="parTrans" cxnId="{25FA19A9-9DF3-4641-A100-E721CAF205CA}">
      <dgm:prSet/>
      <dgm:spPr/>
      <dgm:t>
        <a:bodyPr/>
        <a:lstStyle/>
        <a:p>
          <a:endParaRPr lang="en-IN"/>
        </a:p>
      </dgm:t>
    </dgm:pt>
    <dgm:pt modelId="{24B98BD2-EAB7-4DF1-8239-14BF7B8A58AF}" type="sibTrans" cxnId="{25FA19A9-9DF3-4641-A100-E721CAF205CA}">
      <dgm:prSet/>
      <dgm:spPr>
        <a:solidFill>
          <a:schemeClr val="accent5"/>
        </a:solidFill>
        <a:ln>
          <a:solidFill>
            <a:schemeClr val="accent5"/>
          </a:solidFill>
        </a:ln>
      </dgm:spPr>
      <dgm:t>
        <a:bodyPr/>
        <a:lstStyle/>
        <a:p>
          <a:endParaRPr lang="en-IN"/>
        </a:p>
      </dgm:t>
    </dgm:pt>
    <dgm:pt modelId="{93E0279D-2585-4CA4-9DA5-FB70A1644F47}">
      <dgm:prSet phldrT="[Text]"/>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solidFill>
            <a:schemeClr val="accent5"/>
          </a:solidFill>
        </a:ln>
        <a:scene3d>
          <a:camera prst="orthographicFront"/>
          <a:lightRig rig="threePt" dir="t"/>
        </a:scene3d>
        <a:sp3d>
          <a:bevelT/>
        </a:sp3d>
      </dgm:spPr>
      <dgm:t>
        <a:bodyPr/>
        <a:lstStyle/>
        <a:p>
          <a:endParaRPr lang="en-IN" dirty="0"/>
        </a:p>
      </dgm:t>
    </dgm:pt>
    <dgm:pt modelId="{ED89D309-230C-49DE-8572-D63233B3FC40}" type="parTrans" cxnId="{7B340C33-837C-498E-86BF-5896866E2C35}">
      <dgm:prSet/>
      <dgm:spPr/>
      <dgm:t>
        <a:bodyPr/>
        <a:lstStyle/>
        <a:p>
          <a:endParaRPr lang="en-IN"/>
        </a:p>
      </dgm:t>
    </dgm:pt>
    <dgm:pt modelId="{8B86FF67-1E9B-4A99-B75F-AAE8F2E24BF8}" type="sibTrans" cxnId="{7B340C33-837C-498E-86BF-5896866E2C35}">
      <dgm:prSet/>
      <dgm:spPr>
        <a:solidFill>
          <a:schemeClr val="accent5"/>
        </a:solidFill>
      </dgm:spPr>
      <dgm:t>
        <a:bodyPr/>
        <a:lstStyle/>
        <a:p>
          <a:endParaRPr lang="en-IN"/>
        </a:p>
      </dgm:t>
    </dgm:pt>
    <dgm:pt modelId="{56710576-AB51-471C-9050-E8306372D789}">
      <dgm:prSet/>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solidFill>
            <a:schemeClr val="accent5"/>
          </a:solidFill>
        </a:ln>
        <a:scene3d>
          <a:camera prst="orthographicFront"/>
          <a:lightRig rig="threePt" dir="t"/>
        </a:scene3d>
        <a:sp3d>
          <a:bevelT/>
        </a:sp3d>
      </dgm:spPr>
      <dgm:t>
        <a:bodyPr/>
        <a:lstStyle/>
        <a:p>
          <a:endParaRPr lang="en-IN" dirty="0"/>
        </a:p>
      </dgm:t>
    </dgm:pt>
    <dgm:pt modelId="{377031BC-AF16-4025-BFF2-2408FD4D2F1E}" type="parTrans" cxnId="{F8DE4A5B-CACC-4D9B-9AEC-9B38409C62AA}">
      <dgm:prSet/>
      <dgm:spPr/>
      <dgm:t>
        <a:bodyPr/>
        <a:lstStyle/>
        <a:p>
          <a:endParaRPr lang="en-IN"/>
        </a:p>
      </dgm:t>
    </dgm:pt>
    <dgm:pt modelId="{FF2A59F5-5038-4AAD-B6FB-47B54A19293C}" type="sibTrans" cxnId="{F8DE4A5B-CACC-4D9B-9AEC-9B38409C62AA}">
      <dgm:prSet/>
      <dgm:spPr>
        <a:solidFill>
          <a:schemeClr val="accent5"/>
        </a:solidFill>
        <a:ln>
          <a:solidFill>
            <a:schemeClr val="accent5"/>
          </a:solidFill>
        </a:ln>
      </dgm:spPr>
      <dgm:t>
        <a:bodyPr/>
        <a:lstStyle/>
        <a:p>
          <a:endParaRPr lang="en-IN"/>
        </a:p>
      </dgm:t>
    </dgm:pt>
    <dgm:pt modelId="{B5397D96-BD5A-42FA-BAFF-37E182495AF0}" type="pres">
      <dgm:prSet presAssocID="{3C56BEC7-BFE3-44F3-9C08-46B686518F57}" presName="Name0" presStyleCnt="0">
        <dgm:presLayoutVars>
          <dgm:chMax val="1"/>
          <dgm:dir/>
          <dgm:animLvl val="ctr"/>
          <dgm:resizeHandles val="exact"/>
        </dgm:presLayoutVars>
      </dgm:prSet>
      <dgm:spPr/>
    </dgm:pt>
    <dgm:pt modelId="{23986798-C8AA-41A0-B55C-D1B4CD703021}" type="pres">
      <dgm:prSet presAssocID="{E5F8C15C-873C-49A5-BBDC-B57B07D950F6}" presName="centerShape" presStyleLbl="node0" presStyleIdx="0" presStyleCnt="1"/>
      <dgm:spPr/>
    </dgm:pt>
    <dgm:pt modelId="{24242938-716F-49BB-A78C-8A1E3709BAB7}" type="pres">
      <dgm:prSet presAssocID="{AE96CBA8-FF13-4B0A-AC95-9C3F344B01D9}" presName="node" presStyleLbl="node1" presStyleIdx="0" presStyleCnt="5">
        <dgm:presLayoutVars>
          <dgm:bulletEnabled val="1"/>
        </dgm:presLayoutVars>
      </dgm:prSet>
      <dgm:spPr/>
    </dgm:pt>
    <dgm:pt modelId="{2F966086-0980-4E8B-A304-A549316AAE3D}" type="pres">
      <dgm:prSet presAssocID="{AE96CBA8-FF13-4B0A-AC95-9C3F344B01D9}" presName="dummy" presStyleCnt="0"/>
      <dgm:spPr/>
    </dgm:pt>
    <dgm:pt modelId="{9AEDE827-5A4D-43BD-891A-9E8C81C2E91E}" type="pres">
      <dgm:prSet presAssocID="{CDF921E1-B9DA-479D-B836-F64A4AF1D52B}" presName="sibTrans" presStyleLbl="sibTrans2D1" presStyleIdx="0" presStyleCnt="5"/>
      <dgm:spPr/>
    </dgm:pt>
    <dgm:pt modelId="{96750B23-EFC8-4384-9D24-63AEDF0CBFBC}" type="pres">
      <dgm:prSet presAssocID="{101A2A57-D2F8-4E1C-B79D-194420A48259}" presName="node" presStyleLbl="node1" presStyleIdx="1" presStyleCnt="5">
        <dgm:presLayoutVars>
          <dgm:bulletEnabled val="1"/>
        </dgm:presLayoutVars>
      </dgm:prSet>
      <dgm:spPr/>
    </dgm:pt>
    <dgm:pt modelId="{CA6778A2-249B-44DA-866C-0D10CFA2A612}" type="pres">
      <dgm:prSet presAssocID="{101A2A57-D2F8-4E1C-B79D-194420A48259}" presName="dummy" presStyleCnt="0"/>
      <dgm:spPr/>
    </dgm:pt>
    <dgm:pt modelId="{CBDA9095-68FE-471B-8F62-FECB568F0042}" type="pres">
      <dgm:prSet presAssocID="{3ADE8E6D-2739-4D6B-A1DF-14E521400F8D}" presName="sibTrans" presStyleLbl="sibTrans2D1" presStyleIdx="1" presStyleCnt="5"/>
      <dgm:spPr/>
    </dgm:pt>
    <dgm:pt modelId="{FAD3B3F3-E6EE-4BD2-A1BA-EF8BB84A4C84}" type="pres">
      <dgm:prSet presAssocID="{04AB76A3-04BA-40FF-8637-DAB2F45E47E6}" presName="node" presStyleLbl="node1" presStyleIdx="2" presStyleCnt="5">
        <dgm:presLayoutVars>
          <dgm:bulletEnabled val="1"/>
        </dgm:presLayoutVars>
      </dgm:prSet>
      <dgm:spPr/>
    </dgm:pt>
    <dgm:pt modelId="{8303633E-CF98-4F93-A67F-37EDF3A231B9}" type="pres">
      <dgm:prSet presAssocID="{04AB76A3-04BA-40FF-8637-DAB2F45E47E6}" presName="dummy" presStyleCnt="0"/>
      <dgm:spPr/>
    </dgm:pt>
    <dgm:pt modelId="{30D1F72D-0F89-4146-84BF-C00D8FA54B7C}" type="pres">
      <dgm:prSet presAssocID="{24B98BD2-EAB7-4DF1-8239-14BF7B8A58AF}" presName="sibTrans" presStyleLbl="sibTrans2D1" presStyleIdx="2" presStyleCnt="5"/>
      <dgm:spPr/>
    </dgm:pt>
    <dgm:pt modelId="{584ACAC4-10EB-4349-A622-CD66FE743834}" type="pres">
      <dgm:prSet presAssocID="{93E0279D-2585-4CA4-9DA5-FB70A1644F47}" presName="node" presStyleLbl="node1" presStyleIdx="3" presStyleCnt="5">
        <dgm:presLayoutVars>
          <dgm:bulletEnabled val="1"/>
        </dgm:presLayoutVars>
      </dgm:prSet>
      <dgm:spPr/>
    </dgm:pt>
    <dgm:pt modelId="{ED0FCDC8-CBE6-44E1-9C33-BD2B3741A75D}" type="pres">
      <dgm:prSet presAssocID="{93E0279D-2585-4CA4-9DA5-FB70A1644F47}" presName="dummy" presStyleCnt="0"/>
      <dgm:spPr/>
    </dgm:pt>
    <dgm:pt modelId="{FFD762F8-4B46-4553-BCB7-318F884F77ED}" type="pres">
      <dgm:prSet presAssocID="{8B86FF67-1E9B-4A99-B75F-AAE8F2E24BF8}" presName="sibTrans" presStyleLbl="sibTrans2D1" presStyleIdx="3" presStyleCnt="5"/>
      <dgm:spPr/>
    </dgm:pt>
    <dgm:pt modelId="{A1A4E202-459C-4675-BF41-26146D583A67}" type="pres">
      <dgm:prSet presAssocID="{56710576-AB51-471C-9050-E8306372D789}" presName="node" presStyleLbl="node1" presStyleIdx="4" presStyleCnt="5">
        <dgm:presLayoutVars>
          <dgm:bulletEnabled val="1"/>
        </dgm:presLayoutVars>
      </dgm:prSet>
      <dgm:spPr/>
    </dgm:pt>
    <dgm:pt modelId="{ED2FA62E-F998-4B66-BE82-823849348EC0}" type="pres">
      <dgm:prSet presAssocID="{56710576-AB51-471C-9050-E8306372D789}" presName="dummy" presStyleCnt="0"/>
      <dgm:spPr/>
    </dgm:pt>
    <dgm:pt modelId="{1586D9D7-5BE0-4082-BD8B-4B6F9A4E1550}" type="pres">
      <dgm:prSet presAssocID="{FF2A59F5-5038-4AAD-B6FB-47B54A19293C}" presName="sibTrans" presStyleLbl="sibTrans2D1" presStyleIdx="4" presStyleCnt="5"/>
      <dgm:spPr/>
    </dgm:pt>
  </dgm:ptLst>
  <dgm:cxnLst>
    <dgm:cxn modelId="{2D25FB01-ED5B-4C40-BA68-BC74A24B7751}" type="presOf" srcId="{CDF921E1-B9DA-479D-B836-F64A4AF1D52B}" destId="{9AEDE827-5A4D-43BD-891A-9E8C81C2E91E}" srcOrd="0" destOrd="0" presId="urn:microsoft.com/office/officeart/2005/8/layout/radial6"/>
    <dgm:cxn modelId="{98EA8727-DE3D-42DA-A40A-F340F33F0276}" type="presOf" srcId="{3C56BEC7-BFE3-44F3-9C08-46B686518F57}" destId="{B5397D96-BD5A-42FA-BAFF-37E182495AF0}" srcOrd="0" destOrd="0" presId="urn:microsoft.com/office/officeart/2005/8/layout/radial6"/>
    <dgm:cxn modelId="{7B340C33-837C-498E-86BF-5896866E2C35}" srcId="{E5F8C15C-873C-49A5-BBDC-B57B07D950F6}" destId="{93E0279D-2585-4CA4-9DA5-FB70A1644F47}" srcOrd="3" destOrd="0" parTransId="{ED89D309-230C-49DE-8572-D63233B3FC40}" sibTransId="{8B86FF67-1E9B-4A99-B75F-AAE8F2E24BF8}"/>
    <dgm:cxn modelId="{EED1983A-7EDB-48C4-818C-A428D4C87CBA}" type="presOf" srcId="{93E0279D-2585-4CA4-9DA5-FB70A1644F47}" destId="{584ACAC4-10EB-4349-A622-CD66FE743834}" srcOrd="0" destOrd="0" presId="urn:microsoft.com/office/officeart/2005/8/layout/radial6"/>
    <dgm:cxn modelId="{F8DE4A5B-CACC-4D9B-9AEC-9B38409C62AA}" srcId="{E5F8C15C-873C-49A5-BBDC-B57B07D950F6}" destId="{56710576-AB51-471C-9050-E8306372D789}" srcOrd="4" destOrd="0" parTransId="{377031BC-AF16-4025-BFF2-2408FD4D2F1E}" sibTransId="{FF2A59F5-5038-4AAD-B6FB-47B54A19293C}"/>
    <dgm:cxn modelId="{8D129146-888D-497A-8C2E-11B12DE63778}" srcId="{E5F8C15C-873C-49A5-BBDC-B57B07D950F6}" destId="{AE96CBA8-FF13-4B0A-AC95-9C3F344B01D9}" srcOrd="0" destOrd="0" parTransId="{80EFB597-5DF4-42A1-BF18-C116A0F1F6E2}" sibTransId="{CDF921E1-B9DA-479D-B836-F64A4AF1D52B}"/>
    <dgm:cxn modelId="{9EB89466-F89C-420E-B3FF-6030EB1A2B5B}" type="presOf" srcId="{E5F8C15C-873C-49A5-BBDC-B57B07D950F6}" destId="{23986798-C8AA-41A0-B55C-D1B4CD703021}" srcOrd="0" destOrd="0" presId="urn:microsoft.com/office/officeart/2005/8/layout/radial6"/>
    <dgm:cxn modelId="{5EE3557F-7498-4E74-971E-65E4FE93B183}" type="presOf" srcId="{56710576-AB51-471C-9050-E8306372D789}" destId="{A1A4E202-459C-4675-BF41-26146D583A67}" srcOrd="0" destOrd="0" presId="urn:microsoft.com/office/officeart/2005/8/layout/radial6"/>
    <dgm:cxn modelId="{37F7B784-06B3-4852-B558-5685B814AF4A}" type="presOf" srcId="{3ADE8E6D-2739-4D6B-A1DF-14E521400F8D}" destId="{CBDA9095-68FE-471B-8F62-FECB568F0042}" srcOrd="0" destOrd="0" presId="urn:microsoft.com/office/officeart/2005/8/layout/radial6"/>
    <dgm:cxn modelId="{25FA19A9-9DF3-4641-A100-E721CAF205CA}" srcId="{E5F8C15C-873C-49A5-BBDC-B57B07D950F6}" destId="{04AB76A3-04BA-40FF-8637-DAB2F45E47E6}" srcOrd="2" destOrd="0" parTransId="{08C5F4A6-40EF-4436-ABEF-806F073D230B}" sibTransId="{24B98BD2-EAB7-4DF1-8239-14BF7B8A58AF}"/>
    <dgm:cxn modelId="{9169A5AE-C39E-4EF5-A22D-FC15BC8E4CA4}" type="presOf" srcId="{24B98BD2-EAB7-4DF1-8239-14BF7B8A58AF}" destId="{30D1F72D-0F89-4146-84BF-C00D8FA54B7C}" srcOrd="0" destOrd="0" presId="urn:microsoft.com/office/officeart/2005/8/layout/radial6"/>
    <dgm:cxn modelId="{01754DB3-61E0-4916-9EB3-3EFB2CEAD01F}" type="presOf" srcId="{8B86FF67-1E9B-4A99-B75F-AAE8F2E24BF8}" destId="{FFD762F8-4B46-4553-BCB7-318F884F77ED}" srcOrd="0" destOrd="0" presId="urn:microsoft.com/office/officeart/2005/8/layout/radial6"/>
    <dgm:cxn modelId="{766B49CD-CE89-4896-A32A-7D927CC6B3DD}" type="presOf" srcId="{04AB76A3-04BA-40FF-8637-DAB2F45E47E6}" destId="{FAD3B3F3-E6EE-4BD2-A1BA-EF8BB84A4C84}" srcOrd="0" destOrd="0" presId="urn:microsoft.com/office/officeart/2005/8/layout/radial6"/>
    <dgm:cxn modelId="{E11E19CE-3B67-4E3E-8573-553608F131B1}" type="presOf" srcId="{FF2A59F5-5038-4AAD-B6FB-47B54A19293C}" destId="{1586D9D7-5BE0-4082-BD8B-4B6F9A4E1550}" srcOrd="0" destOrd="0" presId="urn:microsoft.com/office/officeart/2005/8/layout/radial6"/>
    <dgm:cxn modelId="{FB1552DD-2128-4C6E-B980-7AA55CAE1493}" srcId="{E5F8C15C-873C-49A5-BBDC-B57B07D950F6}" destId="{101A2A57-D2F8-4E1C-B79D-194420A48259}" srcOrd="1" destOrd="0" parTransId="{811BD43E-A463-4C2F-B322-94FC299913CE}" sibTransId="{3ADE8E6D-2739-4D6B-A1DF-14E521400F8D}"/>
    <dgm:cxn modelId="{673A1FDF-5D6E-4098-9BC7-116830D832A8}" type="presOf" srcId="{101A2A57-D2F8-4E1C-B79D-194420A48259}" destId="{96750B23-EFC8-4384-9D24-63AEDF0CBFBC}" srcOrd="0" destOrd="0" presId="urn:microsoft.com/office/officeart/2005/8/layout/radial6"/>
    <dgm:cxn modelId="{DC1278E4-49D8-42D8-897B-323C64F36BAC}" srcId="{3C56BEC7-BFE3-44F3-9C08-46B686518F57}" destId="{E5F8C15C-873C-49A5-BBDC-B57B07D950F6}" srcOrd="0" destOrd="0" parTransId="{95953230-233E-4834-855C-7CE71CF6893C}" sibTransId="{5198CA9B-3E72-488E-AD24-6093DDF6F168}"/>
    <dgm:cxn modelId="{764C38EE-34C8-42F5-988C-B17BEFD110BE}" type="presOf" srcId="{AE96CBA8-FF13-4B0A-AC95-9C3F344B01D9}" destId="{24242938-716F-49BB-A78C-8A1E3709BAB7}" srcOrd="0" destOrd="0" presId="urn:microsoft.com/office/officeart/2005/8/layout/radial6"/>
    <dgm:cxn modelId="{4F6E7CAF-646D-46C6-AFD6-E9689632E1E6}" type="presParOf" srcId="{B5397D96-BD5A-42FA-BAFF-37E182495AF0}" destId="{23986798-C8AA-41A0-B55C-D1B4CD703021}" srcOrd="0" destOrd="0" presId="urn:microsoft.com/office/officeart/2005/8/layout/radial6"/>
    <dgm:cxn modelId="{3E7EEE08-BC5B-498C-8112-84A11041B8DE}" type="presParOf" srcId="{B5397D96-BD5A-42FA-BAFF-37E182495AF0}" destId="{24242938-716F-49BB-A78C-8A1E3709BAB7}" srcOrd="1" destOrd="0" presId="urn:microsoft.com/office/officeart/2005/8/layout/radial6"/>
    <dgm:cxn modelId="{FD3FF091-2665-4082-B9C4-F06C7DFAC5AC}" type="presParOf" srcId="{B5397D96-BD5A-42FA-BAFF-37E182495AF0}" destId="{2F966086-0980-4E8B-A304-A549316AAE3D}" srcOrd="2" destOrd="0" presId="urn:microsoft.com/office/officeart/2005/8/layout/radial6"/>
    <dgm:cxn modelId="{97FC2067-6F5B-411C-BD05-D6796269F9E8}" type="presParOf" srcId="{B5397D96-BD5A-42FA-BAFF-37E182495AF0}" destId="{9AEDE827-5A4D-43BD-891A-9E8C81C2E91E}" srcOrd="3" destOrd="0" presId="urn:microsoft.com/office/officeart/2005/8/layout/radial6"/>
    <dgm:cxn modelId="{12F6027E-4A78-472E-BD94-9124D8BCC622}" type="presParOf" srcId="{B5397D96-BD5A-42FA-BAFF-37E182495AF0}" destId="{96750B23-EFC8-4384-9D24-63AEDF0CBFBC}" srcOrd="4" destOrd="0" presId="urn:microsoft.com/office/officeart/2005/8/layout/radial6"/>
    <dgm:cxn modelId="{8A1353D7-0F88-4F23-B157-AFB597D618EB}" type="presParOf" srcId="{B5397D96-BD5A-42FA-BAFF-37E182495AF0}" destId="{CA6778A2-249B-44DA-866C-0D10CFA2A612}" srcOrd="5" destOrd="0" presId="urn:microsoft.com/office/officeart/2005/8/layout/radial6"/>
    <dgm:cxn modelId="{1DDAE1E0-755F-442F-AB7E-0CE8DBAEEB22}" type="presParOf" srcId="{B5397D96-BD5A-42FA-BAFF-37E182495AF0}" destId="{CBDA9095-68FE-471B-8F62-FECB568F0042}" srcOrd="6" destOrd="0" presId="urn:microsoft.com/office/officeart/2005/8/layout/radial6"/>
    <dgm:cxn modelId="{341C7DBF-C881-4A98-A86B-3BFD7663B7AB}" type="presParOf" srcId="{B5397D96-BD5A-42FA-BAFF-37E182495AF0}" destId="{FAD3B3F3-E6EE-4BD2-A1BA-EF8BB84A4C84}" srcOrd="7" destOrd="0" presId="urn:microsoft.com/office/officeart/2005/8/layout/radial6"/>
    <dgm:cxn modelId="{5BF1496C-E173-44D7-A515-34F96BA46DF0}" type="presParOf" srcId="{B5397D96-BD5A-42FA-BAFF-37E182495AF0}" destId="{8303633E-CF98-4F93-A67F-37EDF3A231B9}" srcOrd="8" destOrd="0" presId="urn:microsoft.com/office/officeart/2005/8/layout/radial6"/>
    <dgm:cxn modelId="{8E491029-C9BE-4696-B42E-9CF359A61A98}" type="presParOf" srcId="{B5397D96-BD5A-42FA-BAFF-37E182495AF0}" destId="{30D1F72D-0F89-4146-84BF-C00D8FA54B7C}" srcOrd="9" destOrd="0" presId="urn:microsoft.com/office/officeart/2005/8/layout/radial6"/>
    <dgm:cxn modelId="{AACB5FA1-2F7C-4044-9AC8-BA319609AA2E}" type="presParOf" srcId="{B5397D96-BD5A-42FA-BAFF-37E182495AF0}" destId="{584ACAC4-10EB-4349-A622-CD66FE743834}" srcOrd="10" destOrd="0" presId="urn:microsoft.com/office/officeart/2005/8/layout/radial6"/>
    <dgm:cxn modelId="{4ECB0FA2-F9A3-4FBB-8026-DE9F05223E69}" type="presParOf" srcId="{B5397D96-BD5A-42FA-BAFF-37E182495AF0}" destId="{ED0FCDC8-CBE6-44E1-9C33-BD2B3741A75D}" srcOrd="11" destOrd="0" presId="urn:microsoft.com/office/officeart/2005/8/layout/radial6"/>
    <dgm:cxn modelId="{D42E8AFD-7A89-49ED-979A-09B5AAD81F0A}" type="presParOf" srcId="{B5397D96-BD5A-42FA-BAFF-37E182495AF0}" destId="{FFD762F8-4B46-4553-BCB7-318F884F77ED}" srcOrd="12" destOrd="0" presId="urn:microsoft.com/office/officeart/2005/8/layout/radial6"/>
    <dgm:cxn modelId="{5DDDEEE1-8628-43FA-B82D-B3667A0ABC3A}" type="presParOf" srcId="{B5397D96-BD5A-42FA-BAFF-37E182495AF0}" destId="{A1A4E202-459C-4675-BF41-26146D583A67}" srcOrd="13" destOrd="0" presId="urn:microsoft.com/office/officeart/2005/8/layout/radial6"/>
    <dgm:cxn modelId="{177035C6-8660-47D3-9019-79657B309B18}" type="presParOf" srcId="{B5397D96-BD5A-42FA-BAFF-37E182495AF0}" destId="{ED2FA62E-F998-4B66-BE82-823849348EC0}" srcOrd="14" destOrd="0" presId="urn:microsoft.com/office/officeart/2005/8/layout/radial6"/>
    <dgm:cxn modelId="{F93ACCC6-A963-484C-BDFA-81E92C0ABEAA}" type="presParOf" srcId="{B5397D96-BD5A-42FA-BAFF-37E182495AF0}" destId="{1586D9D7-5BE0-4082-BD8B-4B6F9A4E1550}"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4A35D5-BCC2-4F1C-B90E-CCCD0847CB99}" type="doc">
      <dgm:prSet loTypeId="urn:microsoft.com/office/officeart/2005/8/layout/vList3" loCatId="list" qsTypeId="urn:microsoft.com/office/officeart/2005/8/quickstyle/simple1" qsCatId="simple" csTypeId="urn:microsoft.com/office/officeart/2005/8/colors/accent1_2" csCatId="accent1" phldr="1"/>
      <dgm:spPr/>
    </dgm:pt>
    <dgm:pt modelId="{ABB215CB-4872-40B9-8C34-722CA0D3A31F}">
      <dgm:prSet phldrT="[Text]" custT="1"/>
      <dgm:spPr>
        <a:ln>
          <a:solidFill>
            <a:schemeClr val="accent5"/>
          </a:solidFill>
        </a:ln>
      </dgm:spPr>
      <dgm:t>
        <a:bodyPr vert="vert"/>
        <a:lstStyle/>
        <a:p>
          <a:endParaRPr lang="en-GB" sz="1200" b="0" i="0" u="none" strike="noStrike" dirty="0">
            <a:solidFill>
              <a:srgbClr val="DCAE52"/>
            </a:solidFill>
            <a:effectLst/>
            <a:latin typeface="Calibri" panose="020F0502020204030204" pitchFamily="34" charset="0"/>
            <a:cs typeface="Calibri" panose="020F0502020204030204" pitchFamily="34" charset="0"/>
          </a:endParaRPr>
        </a:p>
        <a:p>
          <a:endParaRPr lang="en-GB" sz="1200" b="1" i="0" u="none" strike="noStrike" dirty="0">
            <a:solidFill>
              <a:srgbClr val="DCAE52"/>
            </a:solidFill>
            <a:effectLst/>
            <a:latin typeface="Calibri" panose="020F0502020204030204" pitchFamily="34" charset="0"/>
            <a:cs typeface="Calibri" panose="020F0502020204030204" pitchFamily="34" charset="0"/>
          </a:endParaRPr>
        </a:p>
        <a:p>
          <a:r>
            <a:rPr lang="en-GB" sz="1200" b="1" i="0" u="none" strike="noStrike" dirty="0">
              <a:solidFill>
                <a:srgbClr val="DCAE52"/>
              </a:solidFill>
              <a:effectLst/>
              <a:latin typeface="Calibri" panose="020F0502020204030204" pitchFamily="34" charset="0"/>
              <a:cs typeface="Calibri" panose="020F0502020204030204" pitchFamily="34" charset="0"/>
            </a:rPr>
            <a:t>Improve my customer’s health and happiness.</a:t>
          </a:r>
        </a:p>
        <a:p>
          <a:endParaRPr lang="en-GB" sz="1200" b="1" i="0" u="none" strike="noStrike" dirty="0">
            <a:solidFill>
              <a:srgbClr val="DCAE52"/>
            </a:solidFill>
            <a:effectLst/>
            <a:latin typeface="Calibri" panose="020F0502020204030204" pitchFamily="34" charset="0"/>
            <a:cs typeface="Calibri" panose="020F0502020204030204" pitchFamily="34" charset="0"/>
          </a:endParaRPr>
        </a:p>
        <a:p>
          <a:r>
            <a:rPr lang="en-GB" sz="1200" b="1" i="0" u="none" strike="noStrike" dirty="0">
              <a:solidFill>
                <a:srgbClr val="DCAE52"/>
              </a:solidFill>
              <a:effectLst/>
              <a:latin typeface="Calibri" panose="020F0502020204030204" pitchFamily="34" charset="0"/>
              <a:cs typeface="Calibri" panose="020F0502020204030204" pitchFamily="34" charset="0"/>
            </a:rPr>
            <a:t> To be ethical and beneficial to the environment and the local community</a:t>
          </a:r>
          <a:r>
            <a:rPr lang="en-GB" sz="1200" b="0" i="0" u="none" strike="noStrike" dirty="0">
              <a:solidFill>
                <a:srgbClr val="DCAE52"/>
              </a:solidFill>
              <a:effectLst/>
              <a:latin typeface="Calibri" panose="020F0502020204030204" pitchFamily="34" charset="0"/>
              <a:cs typeface="Calibri" panose="020F0502020204030204" pitchFamily="34" charset="0"/>
            </a:rPr>
            <a:t>.</a:t>
          </a:r>
          <a:endParaRPr lang="en-GB" sz="1200" b="0" dirty="0">
            <a:effectLst/>
            <a:latin typeface="Calibri" panose="020F0502020204030204" pitchFamily="34" charset="0"/>
            <a:cs typeface="Calibri" panose="020F0502020204030204" pitchFamily="34" charset="0"/>
          </a:endParaRPr>
        </a:p>
        <a:p>
          <a:endParaRPr lang="en-IN" sz="1800" dirty="0"/>
        </a:p>
      </dgm:t>
    </dgm:pt>
    <dgm:pt modelId="{1ED0C943-2796-4277-8D04-D3B52F0ED0EF}" type="parTrans" cxnId="{9351D406-D6E1-4FBB-8842-5BFD83D28A8F}">
      <dgm:prSet/>
      <dgm:spPr/>
      <dgm:t>
        <a:bodyPr/>
        <a:lstStyle/>
        <a:p>
          <a:endParaRPr lang="en-IN"/>
        </a:p>
      </dgm:t>
    </dgm:pt>
    <dgm:pt modelId="{0872D44B-19D6-43A2-A94E-88F0CBB9B624}" type="sibTrans" cxnId="{9351D406-D6E1-4FBB-8842-5BFD83D28A8F}">
      <dgm:prSet/>
      <dgm:spPr/>
      <dgm:t>
        <a:bodyPr/>
        <a:lstStyle/>
        <a:p>
          <a:endParaRPr lang="en-IN"/>
        </a:p>
      </dgm:t>
    </dgm:pt>
    <dgm:pt modelId="{DB65037D-A3D7-4538-A6AC-A2AA7C92DECB}" type="pres">
      <dgm:prSet presAssocID="{774A35D5-BCC2-4F1C-B90E-CCCD0847CB99}" presName="linearFlow" presStyleCnt="0">
        <dgm:presLayoutVars>
          <dgm:dir/>
          <dgm:resizeHandles val="exact"/>
        </dgm:presLayoutVars>
      </dgm:prSet>
      <dgm:spPr/>
    </dgm:pt>
    <dgm:pt modelId="{ED61AA5D-B488-4380-8600-1EF66283588A}" type="pres">
      <dgm:prSet presAssocID="{ABB215CB-4872-40B9-8C34-722CA0D3A31F}" presName="composite" presStyleCnt="0"/>
      <dgm:spPr/>
    </dgm:pt>
    <dgm:pt modelId="{A8B54BAD-8934-4CE8-8935-0B85D7F7B5EF}" type="pres">
      <dgm:prSet presAssocID="{ABB215CB-4872-40B9-8C34-722CA0D3A31F}" presName="imgShp" presStyleLbl="fgImgPlace1" presStyleIdx="0" presStyleCnt="1" custScaleX="74801" custScaleY="74149" custLinFactX="28343" custLinFactNeighborX="100000" custLinFactNeighborY="3835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accent5"/>
          </a:solidFill>
        </a:ln>
        <a:scene3d>
          <a:camera prst="orthographicFront"/>
          <a:lightRig rig="threePt" dir="t"/>
        </a:scene3d>
        <a:sp3d>
          <a:bevelT/>
        </a:sp3d>
      </dgm:spPr>
    </dgm:pt>
    <dgm:pt modelId="{C3802AA0-9862-4E48-81F2-4205E51831B7}" type="pres">
      <dgm:prSet presAssocID="{ABB215CB-4872-40B9-8C34-722CA0D3A31F}" presName="txShp" presStyleLbl="node1" presStyleIdx="0" presStyleCnt="1" custAng="16200000" custScaleX="84027" custLinFactNeighborX="14213" custLinFactNeighborY="-8875">
        <dgm:presLayoutVars>
          <dgm:bulletEnabled val="1"/>
        </dgm:presLayoutVars>
      </dgm:prSet>
      <dgm:spPr/>
    </dgm:pt>
  </dgm:ptLst>
  <dgm:cxnLst>
    <dgm:cxn modelId="{8BC4FE05-51C6-498F-82A5-93A6E039A2D1}" type="presOf" srcId="{ABB215CB-4872-40B9-8C34-722CA0D3A31F}" destId="{C3802AA0-9862-4E48-81F2-4205E51831B7}" srcOrd="0" destOrd="0" presId="urn:microsoft.com/office/officeart/2005/8/layout/vList3"/>
    <dgm:cxn modelId="{9351D406-D6E1-4FBB-8842-5BFD83D28A8F}" srcId="{774A35D5-BCC2-4F1C-B90E-CCCD0847CB99}" destId="{ABB215CB-4872-40B9-8C34-722CA0D3A31F}" srcOrd="0" destOrd="0" parTransId="{1ED0C943-2796-4277-8D04-D3B52F0ED0EF}" sibTransId="{0872D44B-19D6-43A2-A94E-88F0CBB9B624}"/>
    <dgm:cxn modelId="{3AAC12FC-5CEA-474C-8ED3-94EDB543293A}" type="presOf" srcId="{774A35D5-BCC2-4F1C-B90E-CCCD0847CB99}" destId="{DB65037D-A3D7-4538-A6AC-A2AA7C92DECB}" srcOrd="0" destOrd="0" presId="urn:microsoft.com/office/officeart/2005/8/layout/vList3"/>
    <dgm:cxn modelId="{5FC03D2A-DE26-4424-9486-77EE945F1496}" type="presParOf" srcId="{DB65037D-A3D7-4538-A6AC-A2AA7C92DECB}" destId="{ED61AA5D-B488-4380-8600-1EF66283588A}" srcOrd="0" destOrd="0" presId="urn:microsoft.com/office/officeart/2005/8/layout/vList3"/>
    <dgm:cxn modelId="{9AE8AB5D-0598-4EDE-982F-FFDB88B40122}" type="presParOf" srcId="{ED61AA5D-B488-4380-8600-1EF66283588A}" destId="{A8B54BAD-8934-4CE8-8935-0B85D7F7B5EF}" srcOrd="0" destOrd="0" presId="urn:microsoft.com/office/officeart/2005/8/layout/vList3"/>
    <dgm:cxn modelId="{85C1AC0F-56CA-4AC5-A73C-797FA8B72165}" type="presParOf" srcId="{ED61AA5D-B488-4380-8600-1EF66283588A}" destId="{C3802AA0-9862-4E48-81F2-4205E51831B7}" srcOrd="1" destOrd="0" presId="urn:microsoft.com/office/officeart/2005/8/layout/vList3"/>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233B3A-06E2-47F0-97C2-89464DA10A52}" type="doc">
      <dgm:prSet loTypeId="urn:microsoft.com/office/officeart/2005/8/layout/cycle6" loCatId="relationship" qsTypeId="urn:microsoft.com/office/officeart/2005/8/quickstyle/simple1" qsCatId="simple" csTypeId="urn:microsoft.com/office/officeart/2005/8/colors/accent5_1" csCatId="accent5" phldr="1"/>
      <dgm:spPr/>
      <dgm:t>
        <a:bodyPr/>
        <a:lstStyle/>
        <a:p>
          <a:endParaRPr lang="en-IN"/>
        </a:p>
      </dgm:t>
    </dgm:pt>
    <dgm:pt modelId="{2329CF9F-6F81-422B-839F-8D0393ECEC37}">
      <dgm:prSet phldrT="[Text]" custT="1"/>
      <dgm:spPr>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Wide Product Portfolio</a:t>
          </a:r>
          <a:endParaRPr lang="en-IN" sz="900" dirty="0">
            <a:latin typeface="Calibri" panose="020F0502020204030204" pitchFamily="34" charset="0"/>
            <a:cs typeface="Calibri" panose="020F0502020204030204" pitchFamily="34" charset="0"/>
          </a:endParaRPr>
        </a:p>
      </dgm:t>
    </dgm:pt>
    <dgm:pt modelId="{031ED6E5-3274-4777-AE66-AA4A7C616B4E}" type="parTrans" cxnId="{AA26CF77-5F15-4968-9806-20F24702B2EA}">
      <dgm:prSet/>
      <dgm:spPr/>
      <dgm:t>
        <a:bodyPr/>
        <a:lstStyle/>
        <a:p>
          <a:endParaRPr lang="en-IN" sz="900">
            <a:latin typeface="Calibri" panose="020F0502020204030204" pitchFamily="34" charset="0"/>
            <a:cs typeface="Calibri" panose="020F0502020204030204" pitchFamily="34" charset="0"/>
          </a:endParaRPr>
        </a:p>
      </dgm:t>
    </dgm:pt>
    <dgm:pt modelId="{851010C6-0987-4A73-993B-1AE61638D248}" type="sibTrans" cxnId="{AA26CF77-5F15-4968-9806-20F24702B2EA}">
      <dgm:prSet/>
      <dgm:spPr/>
      <dgm:t>
        <a:bodyPr/>
        <a:lstStyle/>
        <a:p>
          <a:endParaRPr lang="en-IN" sz="900">
            <a:latin typeface="Calibri" panose="020F0502020204030204" pitchFamily="34" charset="0"/>
            <a:cs typeface="Calibri" panose="020F0502020204030204" pitchFamily="34" charset="0"/>
          </a:endParaRPr>
        </a:p>
      </dgm:t>
    </dgm:pt>
    <dgm:pt modelId="{D1AABACF-8483-40E9-A0B0-3DFF3F180575}">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Affordable Products</a:t>
          </a:r>
          <a:endParaRPr lang="en-IN" sz="900" dirty="0">
            <a:latin typeface="Calibri" panose="020F0502020204030204" pitchFamily="34" charset="0"/>
            <a:cs typeface="Calibri" panose="020F0502020204030204" pitchFamily="34" charset="0"/>
          </a:endParaRPr>
        </a:p>
      </dgm:t>
    </dgm:pt>
    <dgm:pt modelId="{7F5979E0-2CD6-4827-9F00-06052B6BA95D}" type="parTrans" cxnId="{5AA0E9D8-BF0A-4E1C-9B22-CC4DFB0140AC}">
      <dgm:prSet/>
      <dgm:spPr/>
      <dgm:t>
        <a:bodyPr/>
        <a:lstStyle/>
        <a:p>
          <a:endParaRPr lang="en-IN" sz="900">
            <a:latin typeface="Calibri" panose="020F0502020204030204" pitchFamily="34" charset="0"/>
            <a:cs typeface="Calibri" panose="020F0502020204030204" pitchFamily="34" charset="0"/>
          </a:endParaRPr>
        </a:p>
      </dgm:t>
    </dgm:pt>
    <dgm:pt modelId="{5F4D3D3A-DB4B-4DDA-ACB1-28AC48D0F809}" type="sibTrans" cxnId="{5AA0E9D8-BF0A-4E1C-9B22-CC4DFB0140AC}">
      <dgm:prSet/>
      <dgm:spPr/>
      <dgm:t>
        <a:bodyPr/>
        <a:lstStyle/>
        <a:p>
          <a:endParaRPr lang="en-IN" sz="900">
            <a:latin typeface="Calibri" panose="020F0502020204030204" pitchFamily="34" charset="0"/>
            <a:cs typeface="Calibri" panose="020F0502020204030204" pitchFamily="34" charset="0"/>
          </a:endParaRPr>
        </a:p>
      </dgm:t>
    </dgm:pt>
    <dgm:pt modelId="{838BD496-EFCE-4CC7-89C7-275F37917013}">
      <dgm:prSet phldrT="[Text]" custT="1"/>
      <dgm:spPr>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24*7 Support to get in touch with all your queries </a:t>
          </a:r>
          <a:endParaRPr lang="en-IN" sz="900" dirty="0">
            <a:latin typeface="Calibri" panose="020F0502020204030204" pitchFamily="34" charset="0"/>
            <a:cs typeface="Calibri" panose="020F0502020204030204" pitchFamily="34" charset="0"/>
          </a:endParaRPr>
        </a:p>
      </dgm:t>
    </dgm:pt>
    <dgm:pt modelId="{3E104A2C-4EB8-42EE-B2CD-5029DD64E426}" type="parTrans" cxnId="{264F8D17-4730-4431-9F96-9B1944D77ED8}">
      <dgm:prSet/>
      <dgm:spPr/>
      <dgm:t>
        <a:bodyPr/>
        <a:lstStyle/>
        <a:p>
          <a:endParaRPr lang="en-IN" sz="900">
            <a:latin typeface="Calibri" panose="020F0502020204030204" pitchFamily="34" charset="0"/>
            <a:cs typeface="Calibri" panose="020F0502020204030204" pitchFamily="34" charset="0"/>
          </a:endParaRPr>
        </a:p>
      </dgm:t>
    </dgm:pt>
    <dgm:pt modelId="{99E41755-ADB6-42CA-A85D-016F93CEC5D9}" type="sibTrans" cxnId="{264F8D17-4730-4431-9F96-9B1944D77ED8}">
      <dgm:prSet/>
      <dgm:spPr/>
      <dgm:t>
        <a:bodyPr/>
        <a:lstStyle/>
        <a:p>
          <a:endParaRPr lang="en-IN" sz="900">
            <a:latin typeface="Calibri" panose="020F0502020204030204" pitchFamily="34" charset="0"/>
            <a:cs typeface="Calibri" panose="020F0502020204030204" pitchFamily="34" charset="0"/>
          </a:endParaRPr>
        </a:p>
      </dgm:t>
    </dgm:pt>
    <dgm:pt modelId="{74EC44D7-2206-4C5A-9943-F0F044C7FCD3}">
      <dgm:prSet phldrT="[Text]" custT="1"/>
      <dgm:spPr>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Social Responsibility,</a:t>
          </a:r>
        </a:p>
        <a:p>
          <a:r>
            <a:rPr lang="en-GB" sz="900" dirty="0">
              <a:latin typeface="Calibri" panose="020F0502020204030204" pitchFamily="34" charset="0"/>
              <a:cs typeface="Calibri" panose="020F0502020204030204" pitchFamily="34" charset="0"/>
            </a:rPr>
            <a:t>Commitment to ESG</a:t>
          </a:r>
          <a:endParaRPr lang="en-IN" sz="900" dirty="0">
            <a:latin typeface="Calibri" panose="020F0502020204030204" pitchFamily="34" charset="0"/>
            <a:cs typeface="Calibri" panose="020F0502020204030204" pitchFamily="34" charset="0"/>
          </a:endParaRPr>
        </a:p>
      </dgm:t>
    </dgm:pt>
    <dgm:pt modelId="{1F5CB237-8ADA-4D40-B710-F9020B48FE2B}" type="parTrans" cxnId="{ABFF94AF-0458-45B5-BA51-340F41F397C3}">
      <dgm:prSet/>
      <dgm:spPr/>
      <dgm:t>
        <a:bodyPr/>
        <a:lstStyle/>
        <a:p>
          <a:endParaRPr lang="en-IN" sz="900">
            <a:latin typeface="Calibri" panose="020F0502020204030204" pitchFamily="34" charset="0"/>
            <a:cs typeface="Calibri" panose="020F0502020204030204" pitchFamily="34" charset="0"/>
          </a:endParaRPr>
        </a:p>
      </dgm:t>
    </dgm:pt>
    <dgm:pt modelId="{5D271E79-1331-4410-B7F4-61C07DBCB8D8}" type="sibTrans" cxnId="{ABFF94AF-0458-45B5-BA51-340F41F397C3}">
      <dgm:prSet/>
      <dgm:spPr/>
      <dgm:t>
        <a:bodyPr/>
        <a:lstStyle/>
        <a:p>
          <a:endParaRPr lang="en-IN" sz="900">
            <a:latin typeface="Calibri" panose="020F0502020204030204" pitchFamily="34" charset="0"/>
            <a:cs typeface="Calibri" panose="020F0502020204030204" pitchFamily="34" charset="0"/>
          </a:endParaRPr>
        </a:p>
      </dgm:t>
    </dgm:pt>
    <dgm:pt modelId="{5089E042-69DC-47D5-AA97-C822F8D838BB}">
      <dgm:prSet phldrT="[Text]" custT="1"/>
      <dgm:spPr>
        <a:solidFill>
          <a:schemeClr val="accent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Vegan, Chemical-free, Environment-Friendly, Sustainable</a:t>
          </a:r>
          <a:endParaRPr lang="en-IN" sz="900" dirty="0">
            <a:latin typeface="Calibri" panose="020F0502020204030204" pitchFamily="34" charset="0"/>
            <a:cs typeface="Calibri" panose="020F0502020204030204" pitchFamily="34" charset="0"/>
          </a:endParaRPr>
        </a:p>
      </dgm:t>
    </dgm:pt>
    <dgm:pt modelId="{6BC39EB6-34C3-4880-995F-1A59E1995C11}" type="parTrans" cxnId="{A122F113-BC7C-42B5-98CC-7A332771B96C}">
      <dgm:prSet/>
      <dgm:spPr/>
      <dgm:t>
        <a:bodyPr/>
        <a:lstStyle/>
        <a:p>
          <a:endParaRPr lang="en-IN" sz="900">
            <a:latin typeface="Calibri" panose="020F0502020204030204" pitchFamily="34" charset="0"/>
            <a:cs typeface="Calibri" panose="020F0502020204030204" pitchFamily="34" charset="0"/>
          </a:endParaRPr>
        </a:p>
      </dgm:t>
    </dgm:pt>
    <dgm:pt modelId="{0413E2C9-410A-4C70-B436-67E7FBD4CBE3}" type="sibTrans" cxnId="{A122F113-BC7C-42B5-98CC-7A332771B96C}">
      <dgm:prSet/>
      <dgm:spPr/>
      <dgm:t>
        <a:bodyPr/>
        <a:lstStyle/>
        <a:p>
          <a:endParaRPr lang="en-IN" sz="900">
            <a:latin typeface="Calibri" panose="020F0502020204030204" pitchFamily="34" charset="0"/>
            <a:cs typeface="Calibri" panose="020F0502020204030204" pitchFamily="34" charset="0"/>
          </a:endParaRPr>
        </a:p>
      </dgm:t>
    </dgm:pt>
    <dgm:pt modelId="{A0BD40FF-AA62-44BE-BCCA-FF37B206D2D3}">
      <dgm:prSet custT="1"/>
      <dgm:spPr>
        <a:solidFill>
          <a:srgbClr val="FF99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Customised Products after proper consultation with the respective consultant</a:t>
          </a:r>
          <a:endParaRPr lang="en-IN" sz="900" dirty="0">
            <a:latin typeface="Calibri" panose="020F0502020204030204" pitchFamily="34" charset="0"/>
            <a:cs typeface="Calibri" panose="020F0502020204030204" pitchFamily="34" charset="0"/>
          </a:endParaRPr>
        </a:p>
      </dgm:t>
    </dgm:pt>
    <dgm:pt modelId="{9EB1C7EB-B9E1-42CC-9045-47BE8E16FCAD}" type="parTrans" cxnId="{A814CC01-4EE6-41C9-91E4-FD6951C87E2B}">
      <dgm:prSet/>
      <dgm:spPr/>
      <dgm:t>
        <a:bodyPr/>
        <a:lstStyle/>
        <a:p>
          <a:endParaRPr lang="en-IN" sz="900">
            <a:latin typeface="Calibri" panose="020F0502020204030204" pitchFamily="34" charset="0"/>
            <a:cs typeface="Calibri" panose="020F0502020204030204" pitchFamily="34" charset="0"/>
          </a:endParaRPr>
        </a:p>
      </dgm:t>
    </dgm:pt>
    <dgm:pt modelId="{9AB09EA9-8A42-42F5-B5C6-9112E5410B6A}" type="sibTrans" cxnId="{A814CC01-4EE6-41C9-91E4-FD6951C87E2B}">
      <dgm:prSet/>
      <dgm:spPr/>
      <dgm:t>
        <a:bodyPr/>
        <a:lstStyle/>
        <a:p>
          <a:endParaRPr lang="en-IN" sz="900">
            <a:latin typeface="Calibri" panose="020F0502020204030204" pitchFamily="34" charset="0"/>
            <a:cs typeface="Calibri" panose="020F0502020204030204" pitchFamily="34" charset="0"/>
          </a:endParaRPr>
        </a:p>
      </dgm:t>
    </dgm:pt>
    <dgm:pt modelId="{1270B9B0-1E17-4EB2-8697-4D8064A1AD45}">
      <dgm:prSet custT="1"/>
      <dgm:spPr>
        <a:solidFill>
          <a:srgbClr val="FF999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Virtual trials through AI</a:t>
          </a:r>
          <a:endParaRPr lang="en-IN" sz="900" dirty="0">
            <a:latin typeface="Calibri" panose="020F0502020204030204" pitchFamily="34" charset="0"/>
            <a:cs typeface="Calibri" panose="020F0502020204030204" pitchFamily="34" charset="0"/>
          </a:endParaRPr>
        </a:p>
      </dgm:t>
    </dgm:pt>
    <dgm:pt modelId="{AC466547-7353-42E7-8C84-AA912883875C}" type="parTrans" cxnId="{1E6DBF74-C3AF-40B5-BC3B-92307C00CECB}">
      <dgm:prSet/>
      <dgm:spPr/>
      <dgm:t>
        <a:bodyPr/>
        <a:lstStyle/>
        <a:p>
          <a:endParaRPr lang="en-IN" sz="900">
            <a:latin typeface="Calibri" panose="020F0502020204030204" pitchFamily="34" charset="0"/>
            <a:cs typeface="Calibri" panose="020F0502020204030204" pitchFamily="34" charset="0"/>
          </a:endParaRPr>
        </a:p>
      </dgm:t>
    </dgm:pt>
    <dgm:pt modelId="{BE438D19-60DC-464B-A870-9FF918A7E96A}" type="sibTrans" cxnId="{1E6DBF74-C3AF-40B5-BC3B-92307C00CECB}">
      <dgm:prSet/>
      <dgm:spPr/>
      <dgm:t>
        <a:bodyPr/>
        <a:lstStyle/>
        <a:p>
          <a:endParaRPr lang="en-IN" sz="900">
            <a:latin typeface="Calibri" panose="020F0502020204030204" pitchFamily="34" charset="0"/>
            <a:cs typeface="Calibri" panose="020F0502020204030204" pitchFamily="34" charset="0"/>
          </a:endParaRPr>
        </a:p>
      </dgm:t>
    </dgm:pt>
    <dgm:pt modelId="{9F6D9638-117C-4114-A5D3-95EFFC705677}" type="pres">
      <dgm:prSet presAssocID="{2B233B3A-06E2-47F0-97C2-89464DA10A52}" presName="cycle" presStyleCnt="0">
        <dgm:presLayoutVars>
          <dgm:dir/>
          <dgm:resizeHandles val="exact"/>
        </dgm:presLayoutVars>
      </dgm:prSet>
      <dgm:spPr/>
    </dgm:pt>
    <dgm:pt modelId="{0CB1F7EC-84BC-45EE-91F7-AE892550E728}" type="pres">
      <dgm:prSet presAssocID="{2329CF9F-6F81-422B-839F-8D0393ECEC37}" presName="node" presStyleLbl="node1" presStyleIdx="0" presStyleCnt="7">
        <dgm:presLayoutVars>
          <dgm:bulletEnabled val="1"/>
        </dgm:presLayoutVars>
      </dgm:prSet>
      <dgm:spPr/>
    </dgm:pt>
    <dgm:pt modelId="{3AEEB6C2-8BB9-40E8-B3C0-8FD8AD5EE610}" type="pres">
      <dgm:prSet presAssocID="{2329CF9F-6F81-422B-839F-8D0393ECEC37}" presName="spNode" presStyleCnt="0"/>
      <dgm:spPr/>
    </dgm:pt>
    <dgm:pt modelId="{9044E9A8-FDCF-4563-97AD-D27B83087D79}" type="pres">
      <dgm:prSet presAssocID="{851010C6-0987-4A73-993B-1AE61638D248}" presName="sibTrans" presStyleLbl="sibTrans1D1" presStyleIdx="0" presStyleCnt="7"/>
      <dgm:spPr/>
    </dgm:pt>
    <dgm:pt modelId="{9F07C093-E2A7-4274-A489-5A879BEE6948}" type="pres">
      <dgm:prSet presAssocID="{D1AABACF-8483-40E9-A0B0-3DFF3F180575}" presName="node" presStyleLbl="node1" presStyleIdx="1" presStyleCnt="7">
        <dgm:presLayoutVars>
          <dgm:bulletEnabled val="1"/>
        </dgm:presLayoutVars>
      </dgm:prSet>
      <dgm:spPr/>
    </dgm:pt>
    <dgm:pt modelId="{80BC2B1A-BCC7-4A48-8525-A78711977619}" type="pres">
      <dgm:prSet presAssocID="{D1AABACF-8483-40E9-A0B0-3DFF3F180575}" presName="spNode" presStyleCnt="0"/>
      <dgm:spPr/>
    </dgm:pt>
    <dgm:pt modelId="{8C7DB9B2-2ED8-4312-B14D-6636AF1E6960}" type="pres">
      <dgm:prSet presAssocID="{5F4D3D3A-DB4B-4DDA-ACB1-28AC48D0F809}" presName="sibTrans" presStyleLbl="sibTrans1D1" presStyleIdx="1" presStyleCnt="7"/>
      <dgm:spPr/>
    </dgm:pt>
    <dgm:pt modelId="{FF062253-F972-401B-B41C-ED35F5F523AE}" type="pres">
      <dgm:prSet presAssocID="{838BD496-EFCE-4CC7-89C7-275F37917013}" presName="node" presStyleLbl="node1" presStyleIdx="2" presStyleCnt="7">
        <dgm:presLayoutVars>
          <dgm:bulletEnabled val="1"/>
        </dgm:presLayoutVars>
      </dgm:prSet>
      <dgm:spPr/>
    </dgm:pt>
    <dgm:pt modelId="{D3A1AE25-2D53-46CB-A10B-75BCB8ADAE53}" type="pres">
      <dgm:prSet presAssocID="{838BD496-EFCE-4CC7-89C7-275F37917013}" presName="spNode" presStyleCnt="0"/>
      <dgm:spPr/>
    </dgm:pt>
    <dgm:pt modelId="{7D26E28E-9B9A-41F2-A643-8A7B21240D00}" type="pres">
      <dgm:prSet presAssocID="{99E41755-ADB6-42CA-A85D-016F93CEC5D9}" presName="sibTrans" presStyleLbl="sibTrans1D1" presStyleIdx="2" presStyleCnt="7"/>
      <dgm:spPr/>
    </dgm:pt>
    <dgm:pt modelId="{E8DFC83A-04DB-4AE7-A287-9293BBF01A80}" type="pres">
      <dgm:prSet presAssocID="{74EC44D7-2206-4C5A-9943-F0F044C7FCD3}" presName="node" presStyleLbl="node1" presStyleIdx="3" presStyleCnt="7">
        <dgm:presLayoutVars>
          <dgm:bulletEnabled val="1"/>
        </dgm:presLayoutVars>
      </dgm:prSet>
      <dgm:spPr/>
    </dgm:pt>
    <dgm:pt modelId="{0806C4E8-26B7-444F-9B24-AE96AA9085BB}" type="pres">
      <dgm:prSet presAssocID="{74EC44D7-2206-4C5A-9943-F0F044C7FCD3}" presName="spNode" presStyleCnt="0"/>
      <dgm:spPr/>
    </dgm:pt>
    <dgm:pt modelId="{B2F9EF0B-ABD7-4678-BF3E-4F53A211A18A}" type="pres">
      <dgm:prSet presAssocID="{5D271E79-1331-4410-B7F4-61C07DBCB8D8}" presName="sibTrans" presStyleLbl="sibTrans1D1" presStyleIdx="3" presStyleCnt="7"/>
      <dgm:spPr/>
    </dgm:pt>
    <dgm:pt modelId="{E902F089-EDDB-407F-A53C-AA0598B2F862}" type="pres">
      <dgm:prSet presAssocID="{A0BD40FF-AA62-44BE-BCCA-FF37B206D2D3}" presName="node" presStyleLbl="node1" presStyleIdx="4" presStyleCnt="7">
        <dgm:presLayoutVars>
          <dgm:bulletEnabled val="1"/>
        </dgm:presLayoutVars>
      </dgm:prSet>
      <dgm:spPr/>
    </dgm:pt>
    <dgm:pt modelId="{C2C7F52A-72B0-4B89-B7FA-BB9777101CC0}" type="pres">
      <dgm:prSet presAssocID="{A0BD40FF-AA62-44BE-BCCA-FF37B206D2D3}" presName="spNode" presStyleCnt="0"/>
      <dgm:spPr/>
    </dgm:pt>
    <dgm:pt modelId="{03FDC8BC-BDBF-4F42-AC46-A8EC10CBB9FD}" type="pres">
      <dgm:prSet presAssocID="{9AB09EA9-8A42-42F5-B5C6-9112E5410B6A}" presName="sibTrans" presStyleLbl="sibTrans1D1" presStyleIdx="4" presStyleCnt="7"/>
      <dgm:spPr/>
    </dgm:pt>
    <dgm:pt modelId="{2D8B08DE-3B6B-46B3-B694-2D87835D773E}" type="pres">
      <dgm:prSet presAssocID="{1270B9B0-1E17-4EB2-8697-4D8064A1AD45}" presName="node" presStyleLbl="node1" presStyleIdx="5" presStyleCnt="7">
        <dgm:presLayoutVars>
          <dgm:bulletEnabled val="1"/>
        </dgm:presLayoutVars>
      </dgm:prSet>
      <dgm:spPr/>
    </dgm:pt>
    <dgm:pt modelId="{B8EDF25E-C428-470F-8130-A60DCB49B3FD}" type="pres">
      <dgm:prSet presAssocID="{1270B9B0-1E17-4EB2-8697-4D8064A1AD45}" presName="spNode" presStyleCnt="0"/>
      <dgm:spPr/>
    </dgm:pt>
    <dgm:pt modelId="{D8DC6330-F55E-4BF1-A327-60777B65BAF4}" type="pres">
      <dgm:prSet presAssocID="{BE438D19-60DC-464B-A870-9FF918A7E96A}" presName="sibTrans" presStyleLbl="sibTrans1D1" presStyleIdx="5" presStyleCnt="7"/>
      <dgm:spPr/>
    </dgm:pt>
    <dgm:pt modelId="{5CEEECCD-7E44-44FB-B631-7B59ACBED99A}" type="pres">
      <dgm:prSet presAssocID="{5089E042-69DC-47D5-AA97-C822F8D838BB}" presName="node" presStyleLbl="node1" presStyleIdx="6" presStyleCnt="7">
        <dgm:presLayoutVars>
          <dgm:bulletEnabled val="1"/>
        </dgm:presLayoutVars>
      </dgm:prSet>
      <dgm:spPr/>
    </dgm:pt>
    <dgm:pt modelId="{AB062A53-1FA2-4DF9-8D48-BA0B08BA6F57}" type="pres">
      <dgm:prSet presAssocID="{5089E042-69DC-47D5-AA97-C822F8D838BB}" presName="spNode" presStyleCnt="0"/>
      <dgm:spPr/>
    </dgm:pt>
    <dgm:pt modelId="{54332C16-8E56-467C-96BF-4DDDBA6935FC}" type="pres">
      <dgm:prSet presAssocID="{0413E2C9-410A-4C70-B436-67E7FBD4CBE3}" presName="sibTrans" presStyleLbl="sibTrans1D1" presStyleIdx="6" presStyleCnt="7"/>
      <dgm:spPr/>
    </dgm:pt>
  </dgm:ptLst>
  <dgm:cxnLst>
    <dgm:cxn modelId="{3FB78601-A109-4ABC-BA91-42E176B43B6A}" type="presOf" srcId="{2329CF9F-6F81-422B-839F-8D0393ECEC37}" destId="{0CB1F7EC-84BC-45EE-91F7-AE892550E728}" srcOrd="0" destOrd="0" presId="urn:microsoft.com/office/officeart/2005/8/layout/cycle6"/>
    <dgm:cxn modelId="{A814CC01-4EE6-41C9-91E4-FD6951C87E2B}" srcId="{2B233B3A-06E2-47F0-97C2-89464DA10A52}" destId="{A0BD40FF-AA62-44BE-BCCA-FF37B206D2D3}" srcOrd="4" destOrd="0" parTransId="{9EB1C7EB-B9E1-42CC-9045-47BE8E16FCAD}" sibTransId="{9AB09EA9-8A42-42F5-B5C6-9112E5410B6A}"/>
    <dgm:cxn modelId="{2543BD07-EDCD-4486-8F1D-FAA0E09B1BF7}" type="presOf" srcId="{D1AABACF-8483-40E9-A0B0-3DFF3F180575}" destId="{9F07C093-E2A7-4274-A489-5A879BEE6948}" srcOrd="0" destOrd="0" presId="urn:microsoft.com/office/officeart/2005/8/layout/cycle6"/>
    <dgm:cxn modelId="{A122F113-BC7C-42B5-98CC-7A332771B96C}" srcId="{2B233B3A-06E2-47F0-97C2-89464DA10A52}" destId="{5089E042-69DC-47D5-AA97-C822F8D838BB}" srcOrd="6" destOrd="0" parTransId="{6BC39EB6-34C3-4880-995F-1A59E1995C11}" sibTransId="{0413E2C9-410A-4C70-B436-67E7FBD4CBE3}"/>
    <dgm:cxn modelId="{264F8D17-4730-4431-9F96-9B1944D77ED8}" srcId="{2B233B3A-06E2-47F0-97C2-89464DA10A52}" destId="{838BD496-EFCE-4CC7-89C7-275F37917013}" srcOrd="2" destOrd="0" parTransId="{3E104A2C-4EB8-42EE-B2CD-5029DD64E426}" sibTransId="{99E41755-ADB6-42CA-A85D-016F93CEC5D9}"/>
    <dgm:cxn modelId="{8817721E-8627-40CB-904D-14B2F6BB2501}" type="presOf" srcId="{851010C6-0987-4A73-993B-1AE61638D248}" destId="{9044E9A8-FDCF-4563-97AD-D27B83087D79}" srcOrd="0" destOrd="0" presId="urn:microsoft.com/office/officeart/2005/8/layout/cycle6"/>
    <dgm:cxn modelId="{A8EE0C3B-13B5-4CBF-8204-F297E37B25D3}" type="presOf" srcId="{838BD496-EFCE-4CC7-89C7-275F37917013}" destId="{FF062253-F972-401B-B41C-ED35F5F523AE}" srcOrd="0" destOrd="0" presId="urn:microsoft.com/office/officeart/2005/8/layout/cycle6"/>
    <dgm:cxn modelId="{DCDD876C-C4F3-47C9-805F-ECB22B793EC7}" type="presOf" srcId="{A0BD40FF-AA62-44BE-BCCA-FF37B206D2D3}" destId="{E902F089-EDDB-407F-A53C-AA0598B2F862}" srcOrd="0" destOrd="0" presId="urn:microsoft.com/office/officeart/2005/8/layout/cycle6"/>
    <dgm:cxn modelId="{45AE4052-ABCC-43F5-92A9-F04DD380B9E9}" type="presOf" srcId="{BE438D19-60DC-464B-A870-9FF918A7E96A}" destId="{D8DC6330-F55E-4BF1-A327-60777B65BAF4}" srcOrd="0" destOrd="0" presId="urn:microsoft.com/office/officeart/2005/8/layout/cycle6"/>
    <dgm:cxn modelId="{6E4BC672-0359-4D29-ABD9-9B8C403CF564}" type="presOf" srcId="{9AB09EA9-8A42-42F5-B5C6-9112E5410B6A}" destId="{03FDC8BC-BDBF-4F42-AC46-A8EC10CBB9FD}" srcOrd="0" destOrd="0" presId="urn:microsoft.com/office/officeart/2005/8/layout/cycle6"/>
    <dgm:cxn modelId="{1E6DBF74-C3AF-40B5-BC3B-92307C00CECB}" srcId="{2B233B3A-06E2-47F0-97C2-89464DA10A52}" destId="{1270B9B0-1E17-4EB2-8697-4D8064A1AD45}" srcOrd="5" destOrd="0" parTransId="{AC466547-7353-42E7-8C84-AA912883875C}" sibTransId="{BE438D19-60DC-464B-A870-9FF918A7E96A}"/>
    <dgm:cxn modelId="{AA26CF77-5F15-4968-9806-20F24702B2EA}" srcId="{2B233B3A-06E2-47F0-97C2-89464DA10A52}" destId="{2329CF9F-6F81-422B-839F-8D0393ECEC37}" srcOrd="0" destOrd="0" parTransId="{031ED6E5-3274-4777-AE66-AA4A7C616B4E}" sibTransId="{851010C6-0987-4A73-993B-1AE61638D248}"/>
    <dgm:cxn modelId="{400F827E-9EC5-497E-BA97-B6620D94F8FF}" type="presOf" srcId="{99E41755-ADB6-42CA-A85D-016F93CEC5D9}" destId="{7D26E28E-9B9A-41F2-A643-8A7B21240D00}" srcOrd="0" destOrd="0" presId="urn:microsoft.com/office/officeart/2005/8/layout/cycle6"/>
    <dgm:cxn modelId="{C3119884-0F49-46C0-A7A6-0783151B8E70}" type="presOf" srcId="{1270B9B0-1E17-4EB2-8697-4D8064A1AD45}" destId="{2D8B08DE-3B6B-46B3-B694-2D87835D773E}" srcOrd="0" destOrd="0" presId="urn:microsoft.com/office/officeart/2005/8/layout/cycle6"/>
    <dgm:cxn modelId="{79072393-E736-4C07-AC33-D7955BDB94E7}" type="presOf" srcId="{5D271E79-1331-4410-B7F4-61C07DBCB8D8}" destId="{B2F9EF0B-ABD7-4678-BF3E-4F53A211A18A}" srcOrd="0" destOrd="0" presId="urn:microsoft.com/office/officeart/2005/8/layout/cycle6"/>
    <dgm:cxn modelId="{D5F28497-618F-4DFF-8F1F-E894293A8643}" type="presOf" srcId="{2B233B3A-06E2-47F0-97C2-89464DA10A52}" destId="{9F6D9638-117C-4114-A5D3-95EFFC705677}" srcOrd="0" destOrd="0" presId="urn:microsoft.com/office/officeart/2005/8/layout/cycle6"/>
    <dgm:cxn modelId="{4734FBAB-AA7A-4E08-ABAC-8F5070304552}" type="presOf" srcId="{0413E2C9-410A-4C70-B436-67E7FBD4CBE3}" destId="{54332C16-8E56-467C-96BF-4DDDBA6935FC}" srcOrd="0" destOrd="0" presId="urn:microsoft.com/office/officeart/2005/8/layout/cycle6"/>
    <dgm:cxn modelId="{ABFF94AF-0458-45B5-BA51-340F41F397C3}" srcId="{2B233B3A-06E2-47F0-97C2-89464DA10A52}" destId="{74EC44D7-2206-4C5A-9943-F0F044C7FCD3}" srcOrd="3" destOrd="0" parTransId="{1F5CB237-8ADA-4D40-B710-F9020B48FE2B}" sibTransId="{5D271E79-1331-4410-B7F4-61C07DBCB8D8}"/>
    <dgm:cxn modelId="{5B99D9B5-F153-4079-878D-D7BA1ECD5FEC}" type="presOf" srcId="{5F4D3D3A-DB4B-4DDA-ACB1-28AC48D0F809}" destId="{8C7DB9B2-2ED8-4312-B14D-6636AF1E6960}" srcOrd="0" destOrd="0" presId="urn:microsoft.com/office/officeart/2005/8/layout/cycle6"/>
    <dgm:cxn modelId="{5AA0E9D8-BF0A-4E1C-9B22-CC4DFB0140AC}" srcId="{2B233B3A-06E2-47F0-97C2-89464DA10A52}" destId="{D1AABACF-8483-40E9-A0B0-3DFF3F180575}" srcOrd="1" destOrd="0" parTransId="{7F5979E0-2CD6-4827-9F00-06052B6BA95D}" sibTransId="{5F4D3D3A-DB4B-4DDA-ACB1-28AC48D0F809}"/>
    <dgm:cxn modelId="{42FE09E2-9AE3-49EB-88E2-B95BEEA25C1C}" type="presOf" srcId="{5089E042-69DC-47D5-AA97-C822F8D838BB}" destId="{5CEEECCD-7E44-44FB-B631-7B59ACBED99A}" srcOrd="0" destOrd="0" presId="urn:microsoft.com/office/officeart/2005/8/layout/cycle6"/>
    <dgm:cxn modelId="{67A95CE7-7D7A-4907-8A98-429A34D61A03}" type="presOf" srcId="{74EC44D7-2206-4C5A-9943-F0F044C7FCD3}" destId="{E8DFC83A-04DB-4AE7-A287-9293BBF01A80}" srcOrd="0" destOrd="0" presId="urn:microsoft.com/office/officeart/2005/8/layout/cycle6"/>
    <dgm:cxn modelId="{4DC1A74C-55C9-41F2-9CAE-9ED091193C5F}" type="presParOf" srcId="{9F6D9638-117C-4114-A5D3-95EFFC705677}" destId="{0CB1F7EC-84BC-45EE-91F7-AE892550E728}" srcOrd="0" destOrd="0" presId="urn:microsoft.com/office/officeart/2005/8/layout/cycle6"/>
    <dgm:cxn modelId="{8645E4BE-783A-4C5D-A019-8A7DF557B5AE}" type="presParOf" srcId="{9F6D9638-117C-4114-A5D3-95EFFC705677}" destId="{3AEEB6C2-8BB9-40E8-B3C0-8FD8AD5EE610}" srcOrd="1" destOrd="0" presId="urn:microsoft.com/office/officeart/2005/8/layout/cycle6"/>
    <dgm:cxn modelId="{19F465A1-A9D1-4810-A956-20256CDEE14C}" type="presParOf" srcId="{9F6D9638-117C-4114-A5D3-95EFFC705677}" destId="{9044E9A8-FDCF-4563-97AD-D27B83087D79}" srcOrd="2" destOrd="0" presId="urn:microsoft.com/office/officeart/2005/8/layout/cycle6"/>
    <dgm:cxn modelId="{57AA0A66-BB0B-4121-9E20-CE8311523316}" type="presParOf" srcId="{9F6D9638-117C-4114-A5D3-95EFFC705677}" destId="{9F07C093-E2A7-4274-A489-5A879BEE6948}" srcOrd="3" destOrd="0" presId="urn:microsoft.com/office/officeart/2005/8/layout/cycle6"/>
    <dgm:cxn modelId="{D9F2408D-E2AC-4680-8620-5B92324058C3}" type="presParOf" srcId="{9F6D9638-117C-4114-A5D3-95EFFC705677}" destId="{80BC2B1A-BCC7-4A48-8525-A78711977619}" srcOrd="4" destOrd="0" presId="urn:microsoft.com/office/officeart/2005/8/layout/cycle6"/>
    <dgm:cxn modelId="{2831AB5E-0E26-49DB-A2DB-6C0EF6C4ACB8}" type="presParOf" srcId="{9F6D9638-117C-4114-A5D3-95EFFC705677}" destId="{8C7DB9B2-2ED8-4312-B14D-6636AF1E6960}" srcOrd="5" destOrd="0" presId="urn:microsoft.com/office/officeart/2005/8/layout/cycle6"/>
    <dgm:cxn modelId="{3974CC51-5130-4266-8A7B-5D2E95B16C0E}" type="presParOf" srcId="{9F6D9638-117C-4114-A5D3-95EFFC705677}" destId="{FF062253-F972-401B-B41C-ED35F5F523AE}" srcOrd="6" destOrd="0" presId="urn:microsoft.com/office/officeart/2005/8/layout/cycle6"/>
    <dgm:cxn modelId="{BE9ACCCC-DD38-44D9-9B9E-98C5B907FBBB}" type="presParOf" srcId="{9F6D9638-117C-4114-A5D3-95EFFC705677}" destId="{D3A1AE25-2D53-46CB-A10B-75BCB8ADAE53}" srcOrd="7" destOrd="0" presId="urn:microsoft.com/office/officeart/2005/8/layout/cycle6"/>
    <dgm:cxn modelId="{9C7005B6-9147-4927-9EB4-FCD6E10C10E1}" type="presParOf" srcId="{9F6D9638-117C-4114-A5D3-95EFFC705677}" destId="{7D26E28E-9B9A-41F2-A643-8A7B21240D00}" srcOrd="8" destOrd="0" presId="urn:microsoft.com/office/officeart/2005/8/layout/cycle6"/>
    <dgm:cxn modelId="{EF448ED5-5239-4D61-B5DE-DE1A730A8786}" type="presParOf" srcId="{9F6D9638-117C-4114-A5D3-95EFFC705677}" destId="{E8DFC83A-04DB-4AE7-A287-9293BBF01A80}" srcOrd="9" destOrd="0" presId="urn:microsoft.com/office/officeart/2005/8/layout/cycle6"/>
    <dgm:cxn modelId="{A978A217-CBC3-4319-86A8-EFCE4D9F420F}" type="presParOf" srcId="{9F6D9638-117C-4114-A5D3-95EFFC705677}" destId="{0806C4E8-26B7-444F-9B24-AE96AA9085BB}" srcOrd="10" destOrd="0" presId="urn:microsoft.com/office/officeart/2005/8/layout/cycle6"/>
    <dgm:cxn modelId="{376383BA-9998-4CD2-91C9-D6D0DDBCBBFA}" type="presParOf" srcId="{9F6D9638-117C-4114-A5D3-95EFFC705677}" destId="{B2F9EF0B-ABD7-4678-BF3E-4F53A211A18A}" srcOrd="11" destOrd="0" presId="urn:microsoft.com/office/officeart/2005/8/layout/cycle6"/>
    <dgm:cxn modelId="{F24D1912-7166-4084-8AF1-35BE28B01151}" type="presParOf" srcId="{9F6D9638-117C-4114-A5D3-95EFFC705677}" destId="{E902F089-EDDB-407F-A53C-AA0598B2F862}" srcOrd="12" destOrd="0" presId="urn:microsoft.com/office/officeart/2005/8/layout/cycle6"/>
    <dgm:cxn modelId="{79F1D915-C7C6-4DF0-AA89-2D233094D290}" type="presParOf" srcId="{9F6D9638-117C-4114-A5D3-95EFFC705677}" destId="{C2C7F52A-72B0-4B89-B7FA-BB9777101CC0}" srcOrd="13" destOrd="0" presId="urn:microsoft.com/office/officeart/2005/8/layout/cycle6"/>
    <dgm:cxn modelId="{23FFB019-B4D3-44EA-854C-6D7FBEEDA54B}" type="presParOf" srcId="{9F6D9638-117C-4114-A5D3-95EFFC705677}" destId="{03FDC8BC-BDBF-4F42-AC46-A8EC10CBB9FD}" srcOrd="14" destOrd="0" presId="urn:microsoft.com/office/officeart/2005/8/layout/cycle6"/>
    <dgm:cxn modelId="{D885A32A-162C-4BEF-A818-4A80EC2FFA4C}" type="presParOf" srcId="{9F6D9638-117C-4114-A5D3-95EFFC705677}" destId="{2D8B08DE-3B6B-46B3-B694-2D87835D773E}" srcOrd="15" destOrd="0" presId="urn:microsoft.com/office/officeart/2005/8/layout/cycle6"/>
    <dgm:cxn modelId="{9E74B1E4-65AB-4994-AD69-7665B8BD3E2D}" type="presParOf" srcId="{9F6D9638-117C-4114-A5D3-95EFFC705677}" destId="{B8EDF25E-C428-470F-8130-A60DCB49B3FD}" srcOrd="16" destOrd="0" presId="urn:microsoft.com/office/officeart/2005/8/layout/cycle6"/>
    <dgm:cxn modelId="{03AA9532-6CD8-48B8-9BE1-7046D1430DFA}" type="presParOf" srcId="{9F6D9638-117C-4114-A5D3-95EFFC705677}" destId="{D8DC6330-F55E-4BF1-A327-60777B65BAF4}" srcOrd="17" destOrd="0" presId="urn:microsoft.com/office/officeart/2005/8/layout/cycle6"/>
    <dgm:cxn modelId="{B06BC6CC-4095-4620-A4E8-29D19C0E2223}" type="presParOf" srcId="{9F6D9638-117C-4114-A5D3-95EFFC705677}" destId="{5CEEECCD-7E44-44FB-B631-7B59ACBED99A}" srcOrd="18" destOrd="0" presId="urn:microsoft.com/office/officeart/2005/8/layout/cycle6"/>
    <dgm:cxn modelId="{A0BFB8D8-47E2-4D1C-BF5A-FBE1FDACBBB4}" type="presParOf" srcId="{9F6D9638-117C-4114-A5D3-95EFFC705677}" destId="{AB062A53-1FA2-4DF9-8D48-BA0B08BA6F57}" srcOrd="19" destOrd="0" presId="urn:microsoft.com/office/officeart/2005/8/layout/cycle6"/>
    <dgm:cxn modelId="{050FED16-C9C8-47FF-BFCE-26B8B529CE0E}" type="presParOf" srcId="{9F6D9638-117C-4114-A5D3-95EFFC705677}" destId="{54332C16-8E56-467C-96BF-4DDDBA6935FC}" srcOrd="20" destOrd="0" presId="urn:microsoft.com/office/officeart/2005/8/layout/cycle6"/>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8A04DB-3B4E-4609-83CC-FC38392E6223}" type="doc">
      <dgm:prSet loTypeId="urn:microsoft.com/office/officeart/2005/8/layout/process1" loCatId="process" qsTypeId="urn:microsoft.com/office/officeart/2005/8/quickstyle/simple1" qsCatId="simple" csTypeId="urn:microsoft.com/office/officeart/2005/8/colors/accent1_2" csCatId="accent1" phldr="1"/>
      <dgm:spPr/>
    </dgm:pt>
    <dgm:pt modelId="{E1860C32-8997-4003-8CEA-BFC90C67C8B8}">
      <dgm:prSet phldrT="[Tex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Recognition of Problem</a:t>
          </a:r>
          <a:endParaRPr lang="en-IN" sz="900" dirty="0">
            <a:latin typeface="Calibri" panose="020F0502020204030204" pitchFamily="34" charset="0"/>
            <a:cs typeface="Calibri" panose="020F0502020204030204" pitchFamily="34" charset="0"/>
          </a:endParaRPr>
        </a:p>
      </dgm:t>
    </dgm:pt>
    <dgm:pt modelId="{D2247EBF-E9B9-4153-B947-29BD6544C5D2}" type="parTrans" cxnId="{F8897B2D-D216-4065-96C3-014BAB78869C}">
      <dgm:prSet/>
      <dgm:spPr/>
      <dgm:t>
        <a:bodyPr/>
        <a:lstStyle/>
        <a:p>
          <a:endParaRPr lang="en-IN" sz="900">
            <a:latin typeface="Calibri" panose="020F0502020204030204" pitchFamily="34" charset="0"/>
            <a:cs typeface="Calibri" panose="020F0502020204030204" pitchFamily="34" charset="0"/>
          </a:endParaRPr>
        </a:p>
      </dgm:t>
    </dgm:pt>
    <dgm:pt modelId="{B0BE35F2-C6D3-40BE-B464-DA6A15A3D12F}" type="sibTrans" cxnId="{F8897B2D-D216-4065-96C3-014BAB78869C}">
      <dgm:prSet custT="1"/>
      <dgm:spPr>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sz="900">
            <a:latin typeface="Calibri" panose="020F0502020204030204" pitchFamily="34" charset="0"/>
            <a:cs typeface="Calibri" panose="020F0502020204030204" pitchFamily="34" charset="0"/>
          </a:endParaRPr>
        </a:p>
      </dgm:t>
    </dgm:pt>
    <dgm:pt modelId="{CD32D7A7-A9D1-4653-AF68-EA05FFC34F05}">
      <dgm:prSet phldrT="[Tex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Search for information</a:t>
          </a:r>
          <a:endParaRPr lang="en-IN" sz="900" dirty="0">
            <a:latin typeface="Calibri" panose="020F0502020204030204" pitchFamily="34" charset="0"/>
            <a:cs typeface="Calibri" panose="020F0502020204030204" pitchFamily="34" charset="0"/>
          </a:endParaRPr>
        </a:p>
      </dgm:t>
    </dgm:pt>
    <dgm:pt modelId="{1D08604F-19CB-4E4E-9B80-8779D5C4589C}" type="parTrans" cxnId="{27AE9418-F7DA-4EA5-A6E3-C65D56052B81}">
      <dgm:prSet/>
      <dgm:spPr/>
      <dgm:t>
        <a:bodyPr/>
        <a:lstStyle/>
        <a:p>
          <a:endParaRPr lang="en-IN" sz="900">
            <a:latin typeface="Calibri" panose="020F0502020204030204" pitchFamily="34" charset="0"/>
            <a:cs typeface="Calibri" panose="020F0502020204030204" pitchFamily="34" charset="0"/>
          </a:endParaRPr>
        </a:p>
      </dgm:t>
    </dgm:pt>
    <dgm:pt modelId="{44D41AFA-16CC-4CF8-8A44-0668C66AD6EF}" type="sibTrans" cxnId="{27AE9418-F7DA-4EA5-A6E3-C65D56052B81}">
      <dgm:prSet custT="1"/>
      <dgm:spPr>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sz="900">
            <a:latin typeface="Calibri" panose="020F0502020204030204" pitchFamily="34" charset="0"/>
            <a:cs typeface="Calibri" panose="020F0502020204030204" pitchFamily="34" charset="0"/>
          </a:endParaRPr>
        </a:p>
      </dgm:t>
    </dgm:pt>
    <dgm:pt modelId="{4A2FC3A0-10E4-4D7B-B32E-25F2E094BC83}">
      <dgm:prSet phldrT="[Tex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Evaluation of alternatives</a:t>
          </a:r>
          <a:endParaRPr lang="en-IN" sz="900" dirty="0">
            <a:latin typeface="Calibri" panose="020F0502020204030204" pitchFamily="34" charset="0"/>
            <a:cs typeface="Calibri" panose="020F0502020204030204" pitchFamily="34" charset="0"/>
          </a:endParaRPr>
        </a:p>
      </dgm:t>
    </dgm:pt>
    <dgm:pt modelId="{A57118B1-FD7F-4D8D-8175-9D8880C13E37}" type="parTrans" cxnId="{4B4EBC1C-0029-4E74-900C-4228130E6109}">
      <dgm:prSet/>
      <dgm:spPr/>
      <dgm:t>
        <a:bodyPr/>
        <a:lstStyle/>
        <a:p>
          <a:endParaRPr lang="en-IN" sz="900">
            <a:latin typeface="Calibri" panose="020F0502020204030204" pitchFamily="34" charset="0"/>
            <a:cs typeface="Calibri" panose="020F0502020204030204" pitchFamily="34" charset="0"/>
          </a:endParaRPr>
        </a:p>
      </dgm:t>
    </dgm:pt>
    <dgm:pt modelId="{B9E1CA36-76F7-48BB-8E16-FB9DA7121E33}" type="sibTrans" cxnId="{4B4EBC1C-0029-4E74-900C-4228130E6109}">
      <dgm:prSet custT="1"/>
      <dgm:spPr>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sz="900">
            <a:latin typeface="Calibri" panose="020F0502020204030204" pitchFamily="34" charset="0"/>
            <a:cs typeface="Calibri" panose="020F0502020204030204" pitchFamily="34" charset="0"/>
          </a:endParaRPr>
        </a:p>
      </dgm:t>
    </dgm:pt>
    <dgm:pt modelId="{5957A297-5A24-48A2-B86B-07A5F33BB7E0}">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Purchase Decisions</a:t>
          </a:r>
          <a:endParaRPr lang="en-IN" sz="900" dirty="0">
            <a:latin typeface="Calibri" panose="020F0502020204030204" pitchFamily="34" charset="0"/>
            <a:cs typeface="Calibri" panose="020F0502020204030204" pitchFamily="34" charset="0"/>
          </a:endParaRPr>
        </a:p>
      </dgm:t>
    </dgm:pt>
    <dgm:pt modelId="{2CF69AE1-6D16-4137-8ABF-97291894E4A9}" type="parTrans" cxnId="{2F567578-A186-4F49-8310-ACA3A1E26AAF}">
      <dgm:prSet/>
      <dgm:spPr/>
      <dgm:t>
        <a:bodyPr/>
        <a:lstStyle/>
        <a:p>
          <a:endParaRPr lang="en-IN" sz="900">
            <a:latin typeface="Calibri" panose="020F0502020204030204" pitchFamily="34" charset="0"/>
            <a:cs typeface="Calibri" panose="020F0502020204030204" pitchFamily="34" charset="0"/>
          </a:endParaRPr>
        </a:p>
      </dgm:t>
    </dgm:pt>
    <dgm:pt modelId="{64FB6329-A910-4E4D-8B74-6CFEEA165A2A}" type="sibTrans" cxnId="{2F567578-A186-4F49-8310-ACA3A1E26AAF}">
      <dgm:prSet custT="1"/>
      <dgm:spPr>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sz="900">
            <a:latin typeface="Calibri" panose="020F0502020204030204" pitchFamily="34" charset="0"/>
            <a:cs typeface="Calibri" panose="020F0502020204030204" pitchFamily="34" charset="0"/>
          </a:endParaRPr>
        </a:p>
      </dgm:t>
    </dgm:pt>
    <dgm:pt modelId="{FA1022D0-C3D3-41F8-AFAA-9FB41DA4C57A}">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dirty="0">
              <a:latin typeface="Calibri" panose="020F0502020204030204" pitchFamily="34" charset="0"/>
              <a:cs typeface="Calibri" panose="020F0502020204030204" pitchFamily="34" charset="0"/>
            </a:rPr>
            <a:t>Outcome</a:t>
          </a:r>
          <a:endParaRPr lang="en-IN" sz="900" dirty="0">
            <a:latin typeface="Calibri" panose="020F0502020204030204" pitchFamily="34" charset="0"/>
            <a:cs typeface="Calibri" panose="020F0502020204030204" pitchFamily="34" charset="0"/>
          </a:endParaRPr>
        </a:p>
      </dgm:t>
    </dgm:pt>
    <dgm:pt modelId="{0062B8EE-7CE2-4787-A31F-6F3F055BA03F}" type="parTrans" cxnId="{E27A09FB-7555-465B-86FB-EC84FA12B7D1}">
      <dgm:prSet/>
      <dgm:spPr/>
      <dgm:t>
        <a:bodyPr/>
        <a:lstStyle/>
        <a:p>
          <a:endParaRPr lang="en-IN" sz="900">
            <a:latin typeface="Calibri" panose="020F0502020204030204" pitchFamily="34" charset="0"/>
            <a:cs typeface="Calibri" panose="020F0502020204030204" pitchFamily="34" charset="0"/>
          </a:endParaRPr>
        </a:p>
      </dgm:t>
    </dgm:pt>
    <dgm:pt modelId="{3AC7DE16-F6A8-4474-9371-7A787B584048}" type="sibTrans" cxnId="{E27A09FB-7555-465B-86FB-EC84FA12B7D1}">
      <dgm:prSet/>
      <dgm:spPr/>
      <dgm:t>
        <a:bodyPr/>
        <a:lstStyle/>
        <a:p>
          <a:endParaRPr lang="en-IN" sz="900">
            <a:latin typeface="Calibri" panose="020F0502020204030204" pitchFamily="34" charset="0"/>
            <a:cs typeface="Calibri" panose="020F0502020204030204" pitchFamily="34" charset="0"/>
          </a:endParaRPr>
        </a:p>
      </dgm:t>
    </dgm:pt>
    <dgm:pt modelId="{971AAB96-2441-4A17-8E5C-03C3AE85C3B9}" type="pres">
      <dgm:prSet presAssocID="{078A04DB-3B4E-4609-83CC-FC38392E6223}" presName="Name0" presStyleCnt="0">
        <dgm:presLayoutVars>
          <dgm:dir/>
          <dgm:resizeHandles val="exact"/>
        </dgm:presLayoutVars>
      </dgm:prSet>
      <dgm:spPr/>
    </dgm:pt>
    <dgm:pt modelId="{B42996EF-8A51-41AC-A436-71D37A841A41}" type="pres">
      <dgm:prSet presAssocID="{E1860C32-8997-4003-8CEA-BFC90C67C8B8}" presName="node" presStyleLbl="node1" presStyleIdx="0" presStyleCnt="5" custLinFactY="-100000" custLinFactNeighborX="33706" custLinFactNeighborY="-148034">
        <dgm:presLayoutVars>
          <dgm:bulletEnabled val="1"/>
        </dgm:presLayoutVars>
      </dgm:prSet>
      <dgm:spPr/>
    </dgm:pt>
    <dgm:pt modelId="{8A38A60A-E2FE-45F3-A1FE-25EDA048C54D}" type="pres">
      <dgm:prSet presAssocID="{B0BE35F2-C6D3-40BE-B464-DA6A15A3D12F}" presName="sibTrans" presStyleLbl="sibTrans2D1" presStyleIdx="0" presStyleCnt="4" custAng="21543678"/>
      <dgm:spPr/>
    </dgm:pt>
    <dgm:pt modelId="{D3E092E3-520B-48B0-AC4B-C0A8DFDFBB86}" type="pres">
      <dgm:prSet presAssocID="{B0BE35F2-C6D3-40BE-B464-DA6A15A3D12F}" presName="connectorText" presStyleLbl="sibTrans2D1" presStyleIdx="0" presStyleCnt="4"/>
      <dgm:spPr/>
    </dgm:pt>
    <dgm:pt modelId="{B0C7AA90-86E5-467F-A1F0-18E1F6E78CE9}" type="pres">
      <dgm:prSet presAssocID="{CD32D7A7-A9D1-4653-AF68-EA05FFC34F05}" presName="node" presStyleLbl="node1" presStyleIdx="1" presStyleCnt="5" custLinFactX="-85155" custLinFactNeighborX="-100000" custLinFactNeighborY="-88369">
        <dgm:presLayoutVars>
          <dgm:bulletEnabled val="1"/>
        </dgm:presLayoutVars>
      </dgm:prSet>
      <dgm:spPr/>
    </dgm:pt>
    <dgm:pt modelId="{F69E3198-371B-43DF-9080-58C6F65C89E6}" type="pres">
      <dgm:prSet presAssocID="{44D41AFA-16CC-4CF8-8A44-0668C66AD6EF}" presName="sibTrans" presStyleLbl="sibTrans2D1" presStyleIdx="1" presStyleCnt="4" custAng="169644"/>
      <dgm:spPr/>
    </dgm:pt>
    <dgm:pt modelId="{376BB074-E494-4853-BC7E-76648EA80A77}" type="pres">
      <dgm:prSet presAssocID="{44D41AFA-16CC-4CF8-8A44-0668C66AD6EF}" presName="connectorText" presStyleLbl="sibTrans2D1" presStyleIdx="1" presStyleCnt="4"/>
      <dgm:spPr/>
    </dgm:pt>
    <dgm:pt modelId="{4F87B41E-4E1B-4714-AFB4-C2CF6CAD3AB7}" type="pres">
      <dgm:prSet presAssocID="{4A2FC3A0-10E4-4D7B-B32E-25F2E094BC83}" presName="node" presStyleLbl="node1" presStyleIdx="2" presStyleCnt="5" custLinFactX="-184594" custLinFactNeighborX="-200000" custLinFactNeighborY="65838">
        <dgm:presLayoutVars>
          <dgm:bulletEnabled val="1"/>
        </dgm:presLayoutVars>
      </dgm:prSet>
      <dgm:spPr/>
    </dgm:pt>
    <dgm:pt modelId="{867F8B16-20BC-4970-8DD1-E707AE986371}" type="pres">
      <dgm:prSet presAssocID="{B9E1CA36-76F7-48BB-8E16-FB9DA7121E33}" presName="sibTrans" presStyleLbl="sibTrans2D1" presStyleIdx="2" presStyleCnt="4"/>
      <dgm:spPr/>
    </dgm:pt>
    <dgm:pt modelId="{5B81CBDB-8FDF-46C6-BC85-4CF5FA54EC7E}" type="pres">
      <dgm:prSet presAssocID="{B9E1CA36-76F7-48BB-8E16-FB9DA7121E33}" presName="connectorText" presStyleLbl="sibTrans2D1" presStyleIdx="2" presStyleCnt="4"/>
      <dgm:spPr/>
    </dgm:pt>
    <dgm:pt modelId="{327BBE94-1504-4573-BF5B-D65FBBC9BF03}" type="pres">
      <dgm:prSet presAssocID="{5957A297-5A24-48A2-B86B-07A5F33BB7E0}" presName="node" presStyleLbl="node1" presStyleIdx="3" presStyleCnt="5" custLinFactX="-284259" custLinFactY="100000" custLinFactNeighborX="-300000" custLinFactNeighborY="124713">
        <dgm:presLayoutVars>
          <dgm:bulletEnabled val="1"/>
        </dgm:presLayoutVars>
      </dgm:prSet>
      <dgm:spPr/>
    </dgm:pt>
    <dgm:pt modelId="{816B1AF0-E4AC-40E4-B703-3F65A2EDBF33}" type="pres">
      <dgm:prSet presAssocID="{64FB6329-A910-4E4D-8B74-6CFEEA165A2A}" presName="sibTrans" presStyleLbl="sibTrans2D1" presStyleIdx="3" presStyleCnt="4"/>
      <dgm:spPr/>
    </dgm:pt>
    <dgm:pt modelId="{76DCDF54-6AEA-4069-A65D-6C59A3AB4AEB}" type="pres">
      <dgm:prSet presAssocID="{64FB6329-A910-4E4D-8B74-6CFEEA165A2A}" presName="connectorText" presStyleLbl="sibTrans2D1" presStyleIdx="3" presStyleCnt="4"/>
      <dgm:spPr/>
    </dgm:pt>
    <dgm:pt modelId="{7912A1F3-27C5-4C71-AE3E-0550FD2580EF}" type="pres">
      <dgm:prSet presAssocID="{FA1022D0-C3D3-41F8-AFAA-9FB41DA4C57A}" presName="node" presStyleLbl="node1" presStyleIdx="4" presStyleCnt="5" custLinFactX="-384249" custLinFactY="184407" custLinFactNeighborX="-400000" custLinFactNeighborY="200000">
        <dgm:presLayoutVars>
          <dgm:bulletEnabled val="1"/>
        </dgm:presLayoutVars>
      </dgm:prSet>
      <dgm:spPr/>
    </dgm:pt>
  </dgm:ptLst>
  <dgm:cxnLst>
    <dgm:cxn modelId="{D88F8F18-7A12-41ED-BA70-24AC84D06BC9}" type="presOf" srcId="{64FB6329-A910-4E4D-8B74-6CFEEA165A2A}" destId="{76DCDF54-6AEA-4069-A65D-6C59A3AB4AEB}" srcOrd="1" destOrd="0" presId="urn:microsoft.com/office/officeart/2005/8/layout/process1"/>
    <dgm:cxn modelId="{27AE9418-F7DA-4EA5-A6E3-C65D56052B81}" srcId="{078A04DB-3B4E-4609-83CC-FC38392E6223}" destId="{CD32D7A7-A9D1-4653-AF68-EA05FFC34F05}" srcOrd="1" destOrd="0" parTransId="{1D08604F-19CB-4E4E-9B80-8779D5C4589C}" sibTransId="{44D41AFA-16CC-4CF8-8A44-0668C66AD6EF}"/>
    <dgm:cxn modelId="{4B4EBC1C-0029-4E74-900C-4228130E6109}" srcId="{078A04DB-3B4E-4609-83CC-FC38392E6223}" destId="{4A2FC3A0-10E4-4D7B-B32E-25F2E094BC83}" srcOrd="2" destOrd="0" parTransId="{A57118B1-FD7F-4D8D-8175-9D8880C13E37}" sibTransId="{B9E1CA36-76F7-48BB-8E16-FB9DA7121E33}"/>
    <dgm:cxn modelId="{4464AB20-C69C-4528-A75F-E4F14FF042C9}" type="presOf" srcId="{B9E1CA36-76F7-48BB-8E16-FB9DA7121E33}" destId="{5B81CBDB-8FDF-46C6-BC85-4CF5FA54EC7E}" srcOrd="1" destOrd="0" presId="urn:microsoft.com/office/officeart/2005/8/layout/process1"/>
    <dgm:cxn modelId="{9300302B-D6E4-413C-8497-E1AFF453D8F8}" type="presOf" srcId="{5957A297-5A24-48A2-B86B-07A5F33BB7E0}" destId="{327BBE94-1504-4573-BF5B-D65FBBC9BF03}" srcOrd="0" destOrd="0" presId="urn:microsoft.com/office/officeart/2005/8/layout/process1"/>
    <dgm:cxn modelId="{F8897B2D-D216-4065-96C3-014BAB78869C}" srcId="{078A04DB-3B4E-4609-83CC-FC38392E6223}" destId="{E1860C32-8997-4003-8CEA-BFC90C67C8B8}" srcOrd="0" destOrd="0" parTransId="{D2247EBF-E9B9-4153-B947-29BD6544C5D2}" sibTransId="{B0BE35F2-C6D3-40BE-B464-DA6A15A3D12F}"/>
    <dgm:cxn modelId="{AD2C8652-1885-4373-A836-21C21672E9BE}" type="presOf" srcId="{E1860C32-8997-4003-8CEA-BFC90C67C8B8}" destId="{B42996EF-8A51-41AC-A436-71D37A841A41}" srcOrd="0" destOrd="0" presId="urn:microsoft.com/office/officeart/2005/8/layout/process1"/>
    <dgm:cxn modelId="{5ABC0E74-F206-4BF7-9BED-6165CB9177B4}" type="presOf" srcId="{FA1022D0-C3D3-41F8-AFAA-9FB41DA4C57A}" destId="{7912A1F3-27C5-4C71-AE3E-0550FD2580EF}" srcOrd="0" destOrd="0" presId="urn:microsoft.com/office/officeart/2005/8/layout/process1"/>
    <dgm:cxn modelId="{2F567578-A186-4F49-8310-ACA3A1E26AAF}" srcId="{078A04DB-3B4E-4609-83CC-FC38392E6223}" destId="{5957A297-5A24-48A2-B86B-07A5F33BB7E0}" srcOrd="3" destOrd="0" parTransId="{2CF69AE1-6D16-4137-8ABF-97291894E4A9}" sibTransId="{64FB6329-A910-4E4D-8B74-6CFEEA165A2A}"/>
    <dgm:cxn modelId="{D9B8A69D-DA21-43DB-82CA-0DAAABE297AA}" type="presOf" srcId="{44D41AFA-16CC-4CF8-8A44-0668C66AD6EF}" destId="{F69E3198-371B-43DF-9080-58C6F65C89E6}" srcOrd="0" destOrd="0" presId="urn:microsoft.com/office/officeart/2005/8/layout/process1"/>
    <dgm:cxn modelId="{BFA7C0A4-8D45-4AFF-A803-8BC91B0EC603}" type="presOf" srcId="{078A04DB-3B4E-4609-83CC-FC38392E6223}" destId="{971AAB96-2441-4A17-8E5C-03C3AE85C3B9}" srcOrd="0" destOrd="0" presId="urn:microsoft.com/office/officeart/2005/8/layout/process1"/>
    <dgm:cxn modelId="{81F3CFA7-0D88-4DBC-8749-B1B44A91D135}" type="presOf" srcId="{CD32D7A7-A9D1-4653-AF68-EA05FFC34F05}" destId="{B0C7AA90-86E5-467F-A1F0-18E1F6E78CE9}" srcOrd="0" destOrd="0" presId="urn:microsoft.com/office/officeart/2005/8/layout/process1"/>
    <dgm:cxn modelId="{97083FB9-5726-422E-9482-1EFA44584F6B}" type="presOf" srcId="{44D41AFA-16CC-4CF8-8A44-0668C66AD6EF}" destId="{376BB074-E494-4853-BC7E-76648EA80A77}" srcOrd="1" destOrd="0" presId="urn:microsoft.com/office/officeart/2005/8/layout/process1"/>
    <dgm:cxn modelId="{49F866BC-A83F-4849-AECE-BD646461D14A}" type="presOf" srcId="{4A2FC3A0-10E4-4D7B-B32E-25F2E094BC83}" destId="{4F87B41E-4E1B-4714-AFB4-C2CF6CAD3AB7}" srcOrd="0" destOrd="0" presId="urn:microsoft.com/office/officeart/2005/8/layout/process1"/>
    <dgm:cxn modelId="{DE2BE6C1-B493-4F44-9B46-351F7B095383}" type="presOf" srcId="{B9E1CA36-76F7-48BB-8E16-FB9DA7121E33}" destId="{867F8B16-20BC-4970-8DD1-E707AE986371}" srcOrd="0" destOrd="0" presId="urn:microsoft.com/office/officeart/2005/8/layout/process1"/>
    <dgm:cxn modelId="{33A6D1D2-AAC9-466B-B22B-C66A120D3384}" type="presOf" srcId="{B0BE35F2-C6D3-40BE-B464-DA6A15A3D12F}" destId="{D3E092E3-520B-48B0-AC4B-C0A8DFDFBB86}" srcOrd="1" destOrd="0" presId="urn:microsoft.com/office/officeart/2005/8/layout/process1"/>
    <dgm:cxn modelId="{B7F89AED-A252-49FC-9A31-4CE11F0D9E60}" type="presOf" srcId="{B0BE35F2-C6D3-40BE-B464-DA6A15A3D12F}" destId="{8A38A60A-E2FE-45F3-A1FE-25EDA048C54D}" srcOrd="0" destOrd="0" presId="urn:microsoft.com/office/officeart/2005/8/layout/process1"/>
    <dgm:cxn modelId="{9502E4F3-4E60-4787-A73A-75501D0A3DB2}" type="presOf" srcId="{64FB6329-A910-4E4D-8B74-6CFEEA165A2A}" destId="{816B1AF0-E4AC-40E4-B703-3F65A2EDBF33}" srcOrd="0" destOrd="0" presId="urn:microsoft.com/office/officeart/2005/8/layout/process1"/>
    <dgm:cxn modelId="{E27A09FB-7555-465B-86FB-EC84FA12B7D1}" srcId="{078A04DB-3B4E-4609-83CC-FC38392E6223}" destId="{FA1022D0-C3D3-41F8-AFAA-9FB41DA4C57A}" srcOrd="4" destOrd="0" parTransId="{0062B8EE-7CE2-4787-A31F-6F3F055BA03F}" sibTransId="{3AC7DE16-F6A8-4474-9371-7A787B584048}"/>
    <dgm:cxn modelId="{141A533D-3505-4F18-A757-CFAE02775531}" type="presParOf" srcId="{971AAB96-2441-4A17-8E5C-03C3AE85C3B9}" destId="{B42996EF-8A51-41AC-A436-71D37A841A41}" srcOrd="0" destOrd="0" presId="urn:microsoft.com/office/officeart/2005/8/layout/process1"/>
    <dgm:cxn modelId="{77570FBD-721F-4FDC-B09D-908AF85F68E2}" type="presParOf" srcId="{971AAB96-2441-4A17-8E5C-03C3AE85C3B9}" destId="{8A38A60A-E2FE-45F3-A1FE-25EDA048C54D}" srcOrd="1" destOrd="0" presId="urn:microsoft.com/office/officeart/2005/8/layout/process1"/>
    <dgm:cxn modelId="{3CE99FCB-2355-4E7F-A504-81A578A53CD6}" type="presParOf" srcId="{8A38A60A-E2FE-45F3-A1FE-25EDA048C54D}" destId="{D3E092E3-520B-48B0-AC4B-C0A8DFDFBB86}" srcOrd="0" destOrd="0" presId="urn:microsoft.com/office/officeart/2005/8/layout/process1"/>
    <dgm:cxn modelId="{DC522931-B233-4071-AF79-5F89264C4A28}" type="presParOf" srcId="{971AAB96-2441-4A17-8E5C-03C3AE85C3B9}" destId="{B0C7AA90-86E5-467F-A1F0-18E1F6E78CE9}" srcOrd="2" destOrd="0" presId="urn:microsoft.com/office/officeart/2005/8/layout/process1"/>
    <dgm:cxn modelId="{98B21902-E87D-4915-A472-3FC5106729DB}" type="presParOf" srcId="{971AAB96-2441-4A17-8E5C-03C3AE85C3B9}" destId="{F69E3198-371B-43DF-9080-58C6F65C89E6}" srcOrd="3" destOrd="0" presId="urn:microsoft.com/office/officeart/2005/8/layout/process1"/>
    <dgm:cxn modelId="{4B80B9BD-E271-44D2-BB9A-1488FD1945EC}" type="presParOf" srcId="{F69E3198-371B-43DF-9080-58C6F65C89E6}" destId="{376BB074-E494-4853-BC7E-76648EA80A77}" srcOrd="0" destOrd="0" presId="urn:microsoft.com/office/officeart/2005/8/layout/process1"/>
    <dgm:cxn modelId="{AE15DB75-9D75-4971-BE77-EBD11E9457F3}" type="presParOf" srcId="{971AAB96-2441-4A17-8E5C-03C3AE85C3B9}" destId="{4F87B41E-4E1B-4714-AFB4-C2CF6CAD3AB7}" srcOrd="4" destOrd="0" presId="urn:microsoft.com/office/officeart/2005/8/layout/process1"/>
    <dgm:cxn modelId="{5F318038-1603-4ADD-8273-98EFE42CE96C}" type="presParOf" srcId="{971AAB96-2441-4A17-8E5C-03C3AE85C3B9}" destId="{867F8B16-20BC-4970-8DD1-E707AE986371}" srcOrd="5" destOrd="0" presId="urn:microsoft.com/office/officeart/2005/8/layout/process1"/>
    <dgm:cxn modelId="{3BB87E29-DC61-4F24-8481-5CF094BC3A2D}" type="presParOf" srcId="{867F8B16-20BC-4970-8DD1-E707AE986371}" destId="{5B81CBDB-8FDF-46C6-BC85-4CF5FA54EC7E}" srcOrd="0" destOrd="0" presId="urn:microsoft.com/office/officeart/2005/8/layout/process1"/>
    <dgm:cxn modelId="{B2FB4246-D378-43EA-AE6C-6390F3731926}" type="presParOf" srcId="{971AAB96-2441-4A17-8E5C-03C3AE85C3B9}" destId="{327BBE94-1504-4573-BF5B-D65FBBC9BF03}" srcOrd="6" destOrd="0" presId="urn:microsoft.com/office/officeart/2005/8/layout/process1"/>
    <dgm:cxn modelId="{1764E9C9-11C5-4300-9A86-636D66661572}" type="presParOf" srcId="{971AAB96-2441-4A17-8E5C-03C3AE85C3B9}" destId="{816B1AF0-E4AC-40E4-B703-3F65A2EDBF33}" srcOrd="7" destOrd="0" presId="urn:microsoft.com/office/officeart/2005/8/layout/process1"/>
    <dgm:cxn modelId="{E46F5A05-0080-422B-89E1-450A9E5D5B11}" type="presParOf" srcId="{816B1AF0-E4AC-40E4-B703-3F65A2EDBF33}" destId="{76DCDF54-6AEA-4069-A65D-6C59A3AB4AEB}" srcOrd="0" destOrd="0" presId="urn:microsoft.com/office/officeart/2005/8/layout/process1"/>
    <dgm:cxn modelId="{B9C5B8CE-D9F9-4E7F-9CB4-4963067B95F4}" type="presParOf" srcId="{971AAB96-2441-4A17-8E5C-03C3AE85C3B9}" destId="{7912A1F3-27C5-4C71-AE3E-0550FD2580EF}"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8B3068-CA46-4723-AA82-F2841056E68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A98D679-54AD-4B58-8F30-9F7C933DB7A9}">
      <dgm:prSet phldrT="[Text]" custT="1">
        <dgm:style>
          <a:lnRef idx="2">
            <a:schemeClr val="accent5"/>
          </a:lnRef>
          <a:fillRef idx="1">
            <a:schemeClr val="lt1"/>
          </a:fillRef>
          <a:effectRef idx="0">
            <a:schemeClr val="accent5"/>
          </a:effectRef>
          <a:fontRef idx="minor">
            <a:schemeClr val="dk1"/>
          </a:fontRef>
        </dgm:style>
      </dgm:prSet>
      <dgm:spPr>
        <a:solidFill>
          <a:schemeClr val="tx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b="1" dirty="0">
              <a:solidFill>
                <a:schemeClr val="bg1"/>
              </a:solidFill>
              <a:latin typeface="Calibri" panose="020F0502020204030204" pitchFamily="34" charset="0"/>
              <a:cs typeface="Calibri" panose="020F0502020204030204" pitchFamily="34" charset="0"/>
            </a:rPr>
            <a:t>Customer Segmentation</a:t>
          </a:r>
          <a:endParaRPr lang="en-IN" sz="900" b="1" dirty="0">
            <a:solidFill>
              <a:schemeClr val="bg1"/>
            </a:solidFill>
            <a:latin typeface="Calibri" panose="020F0502020204030204" pitchFamily="34" charset="0"/>
            <a:cs typeface="Calibri" panose="020F0502020204030204" pitchFamily="34" charset="0"/>
          </a:endParaRPr>
        </a:p>
      </dgm:t>
    </dgm:pt>
    <dgm:pt modelId="{ECC7F783-AC9C-4B33-BCD4-66DFA42F2BE9}" type="parTrans" cxnId="{A7801529-8EAE-4DA0-8E7D-83BE71DBDC5B}">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A233F1E4-AF03-46E0-9F70-804A24542793}" type="sibTrans" cxnId="{A7801529-8EAE-4DA0-8E7D-83BE71DBDC5B}">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C3502F85-DC61-48CD-88B7-22D57092F0A8}">
      <dgm:prSet phldrT="[Text]" custT="1">
        <dgm:style>
          <a:lnRef idx="2">
            <a:schemeClr val="accent5"/>
          </a:lnRef>
          <a:fillRef idx="1">
            <a:schemeClr val="lt1"/>
          </a:fillRef>
          <a:effectRef idx="0">
            <a:schemeClr val="accent5"/>
          </a:effectRef>
          <a:fontRef idx="minor">
            <a:schemeClr val="dk1"/>
          </a:fontRef>
        </dgm:style>
      </dgm:prSet>
      <dgm:spPr>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b="1">
              <a:solidFill>
                <a:schemeClr val="tx1"/>
              </a:solidFill>
              <a:latin typeface="Calibri" panose="020F0502020204030204" pitchFamily="34" charset="0"/>
              <a:cs typeface="Calibri" panose="020F0502020204030204" pitchFamily="34" charset="0"/>
            </a:rPr>
            <a:t>Demography</a:t>
          </a:r>
          <a:endParaRPr lang="en-IN" sz="900" b="1" dirty="0">
            <a:solidFill>
              <a:schemeClr val="tx1"/>
            </a:solidFill>
            <a:latin typeface="Calibri" panose="020F0502020204030204" pitchFamily="34" charset="0"/>
            <a:cs typeface="Calibri" panose="020F0502020204030204" pitchFamily="34" charset="0"/>
          </a:endParaRPr>
        </a:p>
      </dgm:t>
    </dgm:pt>
    <dgm:pt modelId="{C8131000-35BC-46F9-B34B-8C449DDC88F9}" type="parTrans" cxnId="{F48C9FA1-47BE-4803-AA3E-BE81FE4FCEE6}">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A4C2A98C-42B6-4975-BFDB-CB0CC8FAAFB4}" type="sibTrans" cxnId="{F48C9FA1-47BE-4803-AA3E-BE81FE4FCEE6}">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2E57215F-1067-4C20-AE29-D11B212E9CB0}">
      <dgm:prSet phldrT="[Text]" custT="1">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b="1">
              <a:solidFill>
                <a:schemeClr val="tx1"/>
              </a:solidFill>
              <a:latin typeface="Calibri" panose="020F0502020204030204" pitchFamily="34" charset="0"/>
              <a:cs typeface="Calibri" panose="020F0502020204030204" pitchFamily="34" charset="0"/>
            </a:rPr>
            <a:t>Geography</a:t>
          </a:r>
          <a:endParaRPr lang="en-IN" sz="900" b="1" dirty="0">
            <a:solidFill>
              <a:schemeClr val="tx1"/>
            </a:solidFill>
            <a:latin typeface="Calibri" panose="020F0502020204030204" pitchFamily="34" charset="0"/>
            <a:cs typeface="Calibri" panose="020F0502020204030204" pitchFamily="34" charset="0"/>
          </a:endParaRPr>
        </a:p>
      </dgm:t>
    </dgm:pt>
    <dgm:pt modelId="{34E10E22-0721-40E2-88A1-047EDD75F701}" type="parTrans" cxnId="{2BFBCC01-7F11-4FDE-87EA-861AA0B545DF}">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4B05D95C-4A8C-49E9-ADD2-71EA3E29C9ED}" type="sibTrans" cxnId="{2BFBCC01-7F11-4FDE-87EA-861AA0B545DF}">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66564099-CF2C-47F6-9867-A7C2FDBBE730}">
      <dgm:prSet phldrT="[Text]" custT="1">
        <dgm:style>
          <a:lnRef idx="2">
            <a:schemeClr val="accent5"/>
          </a:lnRef>
          <a:fillRef idx="1">
            <a:schemeClr val="lt1"/>
          </a:fillRef>
          <a:effectRef idx="0">
            <a:schemeClr val="accent5"/>
          </a:effectRef>
          <a:fontRef idx="minor">
            <a:schemeClr val="dk1"/>
          </a:fontRef>
        </dgm:style>
      </dgm:prSet>
      <dgm:spPr>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b="1">
              <a:solidFill>
                <a:schemeClr val="tx1"/>
              </a:solidFill>
              <a:latin typeface="Calibri" panose="020F0502020204030204" pitchFamily="34" charset="0"/>
              <a:cs typeface="Calibri" panose="020F0502020204030204" pitchFamily="34" charset="0"/>
            </a:rPr>
            <a:t>Behavioural</a:t>
          </a:r>
          <a:endParaRPr lang="en-IN" sz="900" b="1" dirty="0">
            <a:solidFill>
              <a:schemeClr val="tx1"/>
            </a:solidFill>
            <a:latin typeface="Calibri" panose="020F0502020204030204" pitchFamily="34" charset="0"/>
            <a:cs typeface="Calibri" panose="020F0502020204030204" pitchFamily="34" charset="0"/>
          </a:endParaRPr>
        </a:p>
      </dgm:t>
    </dgm:pt>
    <dgm:pt modelId="{92A8947B-3F5E-4A51-8455-27B05739D2C0}" type="parTrans" cxnId="{EDCF164D-8EA9-4ECC-8D77-E6C8C783AD75}">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4880148B-33E4-4420-8D02-0BDE3FF09A99}" type="sibTrans" cxnId="{EDCF164D-8EA9-4ECC-8D77-E6C8C783AD75}">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72DA3E19-708D-48B2-97F0-12E04686447F}">
      <dgm:prSet custT="1">
        <dgm:style>
          <a:lnRef idx="2">
            <a:schemeClr val="accent5"/>
          </a:lnRef>
          <a:fillRef idx="1">
            <a:schemeClr val="lt1"/>
          </a:fillRef>
          <a:effectRef idx="0">
            <a:schemeClr val="accent5"/>
          </a:effectRef>
          <a:fontRef idx="minor">
            <a:schemeClr val="dk1"/>
          </a:fontRef>
        </dgm:style>
      </dgm:prSet>
      <dgm:spPr>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b="1">
              <a:solidFill>
                <a:schemeClr val="tx1"/>
              </a:solidFill>
              <a:latin typeface="Calibri" panose="020F0502020204030204" pitchFamily="34" charset="0"/>
              <a:cs typeface="Calibri" panose="020F0502020204030204" pitchFamily="34" charset="0"/>
            </a:rPr>
            <a:t>Psychographic</a:t>
          </a:r>
          <a:endParaRPr lang="en-IN" sz="900" b="1" dirty="0">
            <a:solidFill>
              <a:schemeClr val="tx1"/>
            </a:solidFill>
            <a:latin typeface="Calibri" panose="020F0502020204030204" pitchFamily="34" charset="0"/>
            <a:cs typeface="Calibri" panose="020F0502020204030204" pitchFamily="34" charset="0"/>
          </a:endParaRPr>
        </a:p>
      </dgm:t>
    </dgm:pt>
    <dgm:pt modelId="{5612FE57-FE10-4B4D-BB97-4CF4FA667708}" type="parTrans" cxnId="{47F3ED02-2A96-4C9C-98DD-D960CDBBECA9}">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1C8E627A-C832-4E80-A7A6-851C9E0193D7}" type="sibTrans" cxnId="{47F3ED02-2A96-4C9C-98DD-D960CDBBECA9}">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C2D4A85F-3241-4928-8AC0-109412499C46}">
      <dgm:prSet custT="1">
        <dgm:style>
          <a:lnRef idx="2">
            <a:schemeClr val="accent5"/>
          </a:lnRef>
          <a:fillRef idx="1">
            <a:schemeClr val="lt1"/>
          </a:fillRef>
          <a:effectRef idx="0">
            <a:schemeClr val="accent5"/>
          </a:effectRef>
          <a:fontRef idx="minor">
            <a:schemeClr val="dk1"/>
          </a:fontRef>
        </dgm:style>
      </dgm:prSet>
      <dgm:spPr>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Age</a:t>
          </a:r>
          <a:endParaRPr lang="en-IN" sz="900" dirty="0">
            <a:solidFill>
              <a:schemeClr val="tx1"/>
            </a:solidFill>
            <a:latin typeface="Calibri" panose="020F0502020204030204" pitchFamily="34" charset="0"/>
            <a:cs typeface="Calibri" panose="020F0502020204030204" pitchFamily="34" charset="0"/>
          </a:endParaRPr>
        </a:p>
      </dgm:t>
    </dgm:pt>
    <dgm:pt modelId="{BE3F7B40-F6FE-4619-8F34-2BADC780F2C8}" type="parTrans" cxnId="{F9FE9B51-FDD8-445E-9306-68199725070B}">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36DC1097-FDF4-4B11-9B14-AACBBB3FD83C}" type="sibTrans" cxnId="{F9FE9B51-FDD8-445E-9306-68199725070B}">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6D624FA5-A725-4F20-B419-2A22AF723202}">
      <dgm:prSet custT="1">
        <dgm:style>
          <a:lnRef idx="2">
            <a:schemeClr val="accent5"/>
          </a:lnRef>
          <a:fillRef idx="1">
            <a:schemeClr val="lt1"/>
          </a:fillRef>
          <a:effectRef idx="0">
            <a:schemeClr val="accent5"/>
          </a:effectRef>
          <a:fontRef idx="minor">
            <a:schemeClr val="dk1"/>
          </a:fontRef>
        </dgm:style>
      </dgm:prSet>
      <dgm:spPr>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Gender</a:t>
          </a:r>
          <a:endParaRPr lang="en-IN" sz="900" dirty="0">
            <a:solidFill>
              <a:schemeClr val="tx1"/>
            </a:solidFill>
            <a:latin typeface="Calibri" panose="020F0502020204030204" pitchFamily="34" charset="0"/>
            <a:cs typeface="Calibri" panose="020F0502020204030204" pitchFamily="34" charset="0"/>
          </a:endParaRPr>
        </a:p>
      </dgm:t>
    </dgm:pt>
    <dgm:pt modelId="{DE0EBF7B-966A-4705-8600-7A64EDB568CA}" type="parTrans" cxnId="{6D001031-527B-4574-B272-C510C708CD1A}">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F6F46F43-AC9C-479A-B279-060D0337FBFC}" type="sibTrans" cxnId="{6D001031-527B-4574-B272-C510C708CD1A}">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D59F774D-D521-4D2F-88A2-58D699131338}">
      <dgm:prSet custT="1">
        <dgm:style>
          <a:lnRef idx="2">
            <a:schemeClr val="accent5"/>
          </a:lnRef>
          <a:fillRef idx="1">
            <a:schemeClr val="lt1"/>
          </a:fillRef>
          <a:effectRef idx="0">
            <a:schemeClr val="accent5"/>
          </a:effectRef>
          <a:fontRef idx="minor">
            <a:schemeClr val="dk1"/>
          </a:fontRef>
        </dgm:style>
      </dgm:prSet>
      <dgm:spPr>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Mobility</a:t>
          </a:r>
          <a:endParaRPr lang="en-IN" sz="900" dirty="0">
            <a:solidFill>
              <a:schemeClr val="tx1"/>
            </a:solidFill>
            <a:latin typeface="Calibri" panose="020F0502020204030204" pitchFamily="34" charset="0"/>
            <a:cs typeface="Calibri" panose="020F0502020204030204" pitchFamily="34" charset="0"/>
          </a:endParaRPr>
        </a:p>
      </dgm:t>
    </dgm:pt>
    <dgm:pt modelId="{42D6ACDA-4CE1-4C94-B6D8-19762511355D}" type="parTrans" cxnId="{A78A7D34-F683-47B2-ACE6-C6545DDE474B}">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631C08CC-FD88-4A59-8307-AEACD6F3370F}" type="sibTrans" cxnId="{A78A7D34-F683-47B2-ACE6-C6545DDE474B}">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4A70EFFA-81A2-4CCC-9B1F-47BFD9992C0A}">
      <dgm:prSet custT="1">
        <dgm:style>
          <a:lnRef idx="2">
            <a:schemeClr val="accent5"/>
          </a:lnRef>
          <a:fillRef idx="1">
            <a:schemeClr val="lt1"/>
          </a:fillRef>
          <a:effectRef idx="0">
            <a:schemeClr val="accent5"/>
          </a:effectRef>
          <a:fontRef idx="minor">
            <a:schemeClr val="dk1"/>
          </a:fontRef>
        </dgm:style>
      </dgm:prSet>
      <dgm:spPr>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Income</a:t>
          </a:r>
          <a:endParaRPr lang="en-IN" sz="900" dirty="0">
            <a:solidFill>
              <a:schemeClr val="tx1"/>
            </a:solidFill>
            <a:latin typeface="Calibri" panose="020F0502020204030204" pitchFamily="34" charset="0"/>
            <a:cs typeface="Calibri" panose="020F0502020204030204" pitchFamily="34" charset="0"/>
          </a:endParaRPr>
        </a:p>
      </dgm:t>
    </dgm:pt>
    <dgm:pt modelId="{C156F1DF-D708-4923-9D74-F8EECD7FB439}" type="parTrans" cxnId="{93E754E7-6E7B-422D-A465-AE6B1AEC5A73}">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7128C01D-CFDF-446C-8D65-3314387962DA}" type="sibTrans" cxnId="{93E754E7-6E7B-422D-A465-AE6B1AEC5A73}">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552CEDEE-10E1-43BD-ADC0-281C023986EF}">
      <dgm:prSet custT="1">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Climate</a:t>
          </a:r>
          <a:endParaRPr lang="en-IN" sz="900" dirty="0">
            <a:solidFill>
              <a:schemeClr val="tx1"/>
            </a:solidFill>
            <a:latin typeface="Calibri" panose="020F0502020204030204" pitchFamily="34" charset="0"/>
            <a:cs typeface="Calibri" panose="020F0502020204030204" pitchFamily="34" charset="0"/>
          </a:endParaRPr>
        </a:p>
      </dgm:t>
    </dgm:pt>
    <dgm:pt modelId="{4EFDFB88-2366-4750-9020-251CECECE5F8}" type="parTrans" cxnId="{273E0808-CE24-40EE-A3FC-FD808A679030}">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52B38BF2-F581-466F-90E9-ADBD7FA68A05}" type="sibTrans" cxnId="{273E0808-CE24-40EE-A3FC-FD808A679030}">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3F3197E9-380E-4EEA-B083-5996B9DBC241}">
      <dgm:prSet custT="1">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Urban</a:t>
          </a:r>
          <a:endParaRPr lang="en-IN" sz="900" dirty="0">
            <a:solidFill>
              <a:schemeClr val="tx1"/>
            </a:solidFill>
            <a:latin typeface="Calibri" panose="020F0502020204030204" pitchFamily="34" charset="0"/>
            <a:cs typeface="Calibri" panose="020F0502020204030204" pitchFamily="34" charset="0"/>
          </a:endParaRPr>
        </a:p>
      </dgm:t>
    </dgm:pt>
    <dgm:pt modelId="{1C314A42-FC20-4A1A-BDAA-B155893690EF}" type="parTrans" cxnId="{24FF2D04-7288-44C0-9429-77886A68D26B}">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827C0933-D547-4326-B625-E2E51DC818D3}" type="sibTrans" cxnId="{24FF2D04-7288-44C0-9429-77886A68D26B}">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8EBCF73A-2F9C-4D10-9BA8-85E9E055327A}">
      <dgm:prSet custT="1">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Rural</a:t>
          </a:r>
          <a:endParaRPr lang="en-IN" sz="900" dirty="0">
            <a:solidFill>
              <a:schemeClr val="tx1"/>
            </a:solidFill>
            <a:latin typeface="Calibri" panose="020F0502020204030204" pitchFamily="34" charset="0"/>
            <a:cs typeface="Calibri" panose="020F0502020204030204" pitchFamily="34" charset="0"/>
          </a:endParaRPr>
        </a:p>
      </dgm:t>
    </dgm:pt>
    <dgm:pt modelId="{0056E066-1B0D-4F46-BFD2-0A8F58C23451}" type="parTrans" cxnId="{1BBBCFEE-AFDB-449F-824A-C66FD46C2108}">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53EB8807-3972-4B81-8841-682D8804B074}" type="sibTrans" cxnId="{1BBBCFEE-AFDB-449F-824A-C66FD46C2108}">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C81A86F0-8542-4951-9C94-1BB1275715B0}">
      <dgm:prSet custT="1">
        <dgm:style>
          <a:lnRef idx="2">
            <a:schemeClr val="accent5"/>
          </a:lnRef>
          <a:fillRef idx="1">
            <a:schemeClr val="lt1"/>
          </a:fillRef>
          <a:effectRef idx="0">
            <a:schemeClr val="accent5"/>
          </a:effectRef>
          <a:fontRef idx="minor">
            <a:schemeClr val="dk1"/>
          </a:fontRef>
        </dgm:style>
      </dgm:prSet>
      <dgm:spPr>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Purchase Behaviour</a:t>
          </a:r>
          <a:endParaRPr lang="en-IN" sz="900" dirty="0">
            <a:solidFill>
              <a:schemeClr val="tx1"/>
            </a:solidFill>
            <a:latin typeface="Calibri" panose="020F0502020204030204" pitchFamily="34" charset="0"/>
            <a:cs typeface="Calibri" panose="020F0502020204030204" pitchFamily="34" charset="0"/>
          </a:endParaRPr>
        </a:p>
      </dgm:t>
    </dgm:pt>
    <dgm:pt modelId="{12450C69-58E2-4878-9A69-01B828347554}" type="parTrans" cxnId="{E2404413-D189-402F-B47B-6F2692A7D969}">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D606ACEA-A7CB-4EE6-B136-B9A510F2F442}" type="sibTrans" cxnId="{E2404413-D189-402F-B47B-6F2692A7D969}">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830EACA4-94DC-47FF-B3F2-1E05BD9444B3}">
      <dgm:prSet custT="1">
        <dgm:style>
          <a:lnRef idx="2">
            <a:schemeClr val="accent5"/>
          </a:lnRef>
          <a:fillRef idx="1">
            <a:schemeClr val="lt1"/>
          </a:fillRef>
          <a:effectRef idx="0">
            <a:schemeClr val="accent5"/>
          </a:effectRef>
          <a:fontRef idx="minor">
            <a:schemeClr val="dk1"/>
          </a:fontRef>
        </dgm:style>
      </dgm:prSet>
      <dgm:spPr>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Occasion</a:t>
          </a:r>
          <a:endParaRPr lang="en-IN" sz="900" dirty="0">
            <a:solidFill>
              <a:schemeClr val="tx1"/>
            </a:solidFill>
            <a:latin typeface="Calibri" panose="020F0502020204030204" pitchFamily="34" charset="0"/>
            <a:cs typeface="Calibri" panose="020F0502020204030204" pitchFamily="34" charset="0"/>
          </a:endParaRPr>
        </a:p>
      </dgm:t>
    </dgm:pt>
    <dgm:pt modelId="{A9ADC37F-05DC-4B20-B869-5CD8EF16CC31}" type="parTrans" cxnId="{F65AFBE4-0667-414A-92A8-410E6093BD23}">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E187845F-62EA-43CD-9834-73108BA40C91}" type="sibTrans" cxnId="{F65AFBE4-0667-414A-92A8-410E6093BD23}">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80ECB633-1551-4316-8A2E-83E117ECD42F}">
      <dgm:prSet custT="1">
        <dgm:style>
          <a:lnRef idx="2">
            <a:schemeClr val="accent5"/>
          </a:lnRef>
          <a:fillRef idx="1">
            <a:schemeClr val="lt1"/>
          </a:fillRef>
          <a:effectRef idx="0">
            <a:schemeClr val="accent5"/>
          </a:effectRef>
          <a:fontRef idx="minor">
            <a:schemeClr val="dk1"/>
          </a:fontRef>
        </dgm:style>
      </dgm:prSet>
      <dgm:spPr>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Benefit Sought</a:t>
          </a:r>
          <a:endParaRPr lang="en-IN" sz="900" dirty="0">
            <a:solidFill>
              <a:schemeClr val="tx1"/>
            </a:solidFill>
            <a:latin typeface="Calibri" panose="020F0502020204030204" pitchFamily="34" charset="0"/>
            <a:cs typeface="Calibri" panose="020F0502020204030204" pitchFamily="34" charset="0"/>
          </a:endParaRPr>
        </a:p>
      </dgm:t>
    </dgm:pt>
    <dgm:pt modelId="{CC296B5E-295F-4C56-B2C0-F8B6DCC4B66C}" type="parTrans" cxnId="{D98B6AA0-2F60-430E-ACD0-A7925FD01420}">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10FFF4D8-F81E-413A-BE76-C61679EA2E6E}" type="sibTrans" cxnId="{D98B6AA0-2F60-430E-ACD0-A7925FD01420}">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F0F82413-B62C-44F2-A706-560B68AB6D18}">
      <dgm:prSet custT="1">
        <dgm:style>
          <a:lnRef idx="2">
            <a:schemeClr val="accent5"/>
          </a:lnRef>
          <a:fillRef idx="1">
            <a:schemeClr val="lt1"/>
          </a:fillRef>
          <a:effectRef idx="0">
            <a:schemeClr val="accent5"/>
          </a:effectRef>
          <a:fontRef idx="minor">
            <a:schemeClr val="dk1"/>
          </a:fontRef>
        </dgm:style>
      </dgm:prSet>
      <dgm:spPr>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Loyalty</a:t>
          </a:r>
          <a:endParaRPr lang="en-IN" sz="900" dirty="0">
            <a:solidFill>
              <a:schemeClr val="tx1"/>
            </a:solidFill>
            <a:latin typeface="Calibri" panose="020F0502020204030204" pitchFamily="34" charset="0"/>
            <a:cs typeface="Calibri" panose="020F0502020204030204" pitchFamily="34" charset="0"/>
          </a:endParaRPr>
        </a:p>
      </dgm:t>
    </dgm:pt>
    <dgm:pt modelId="{05AD051D-75FC-49A7-9824-F7E82FA02102}" type="parTrans" cxnId="{B5D20987-6932-4061-8530-C326B87BD04E}">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D0210B3D-9BDE-4914-A0EE-709EB86DD4FD}" type="sibTrans" cxnId="{B5D20987-6932-4061-8530-C326B87BD04E}">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45F76A8E-5F6B-4BF2-B3EF-E373F4D4776E}">
      <dgm:prSet custT="1">
        <dgm:style>
          <a:lnRef idx="2">
            <a:schemeClr val="accent5"/>
          </a:lnRef>
          <a:fillRef idx="1">
            <a:schemeClr val="lt1"/>
          </a:fillRef>
          <a:effectRef idx="0">
            <a:schemeClr val="accent5"/>
          </a:effectRef>
          <a:fontRef idx="minor">
            <a:schemeClr val="dk1"/>
          </a:fontRef>
        </dgm:style>
      </dgm:prSet>
      <dgm:spPr>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Satisfaction</a:t>
          </a:r>
          <a:endParaRPr lang="en-IN" sz="900" dirty="0">
            <a:solidFill>
              <a:schemeClr val="tx1"/>
            </a:solidFill>
            <a:latin typeface="Calibri" panose="020F0502020204030204" pitchFamily="34" charset="0"/>
            <a:cs typeface="Calibri" panose="020F0502020204030204" pitchFamily="34" charset="0"/>
          </a:endParaRPr>
        </a:p>
      </dgm:t>
    </dgm:pt>
    <dgm:pt modelId="{0CB271ED-CCD7-4870-AC1E-4AA3B45F5742}" type="parTrans" cxnId="{570B08EE-ACD1-4582-AF37-149C0972EF72}">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CB554FBF-B327-4CAA-95A7-DA4B85C037EE}" type="sibTrans" cxnId="{570B08EE-ACD1-4582-AF37-149C0972EF72}">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FDFDDE15-F0B0-44BA-99A1-C3D2C9A790F5}">
      <dgm:prSet custT="1">
        <dgm:style>
          <a:lnRef idx="2">
            <a:schemeClr val="accent5"/>
          </a:lnRef>
          <a:fillRef idx="1">
            <a:schemeClr val="lt1"/>
          </a:fillRef>
          <a:effectRef idx="0">
            <a:schemeClr val="accent5"/>
          </a:effectRef>
          <a:fontRef idx="minor">
            <a:schemeClr val="dk1"/>
          </a:fontRef>
        </dgm:style>
      </dgm:prSet>
      <dgm:spPr>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AIO</a:t>
          </a:r>
          <a:endParaRPr lang="en-IN" sz="900" dirty="0">
            <a:solidFill>
              <a:schemeClr val="tx1"/>
            </a:solidFill>
            <a:latin typeface="Calibri" panose="020F0502020204030204" pitchFamily="34" charset="0"/>
            <a:cs typeface="Calibri" panose="020F0502020204030204" pitchFamily="34" charset="0"/>
          </a:endParaRPr>
        </a:p>
      </dgm:t>
    </dgm:pt>
    <dgm:pt modelId="{9B11D7AD-4FBE-48C2-9620-29EDC50B4A49}" type="parTrans" cxnId="{A216296A-9E94-41B2-AC52-A436926A0934}">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8C6B3DCB-6DAF-4DFF-85B7-4AD3F868037B}" type="sibTrans" cxnId="{A216296A-9E94-41B2-AC52-A436926A0934}">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A435B47D-CFBF-4853-9B34-771103A38413}">
      <dgm:prSet custT="1">
        <dgm:style>
          <a:lnRef idx="2">
            <a:schemeClr val="accent5"/>
          </a:lnRef>
          <a:fillRef idx="1">
            <a:schemeClr val="lt1"/>
          </a:fillRef>
          <a:effectRef idx="0">
            <a:schemeClr val="accent5"/>
          </a:effectRef>
          <a:fontRef idx="minor">
            <a:schemeClr val="dk1"/>
          </a:fontRef>
        </dgm:style>
      </dgm:prSet>
      <dgm:spPr>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Personality</a:t>
          </a:r>
          <a:endParaRPr lang="en-IN" sz="900" dirty="0">
            <a:solidFill>
              <a:schemeClr val="tx1"/>
            </a:solidFill>
            <a:latin typeface="Calibri" panose="020F0502020204030204" pitchFamily="34" charset="0"/>
            <a:cs typeface="Calibri" panose="020F0502020204030204" pitchFamily="34" charset="0"/>
          </a:endParaRPr>
        </a:p>
      </dgm:t>
    </dgm:pt>
    <dgm:pt modelId="{859F48CC-0A33-4DFB-8BD7-FE2C28AC28C1}" type="parTrans" cxnId="{E17CA841-B58B-49EF-B316-8B56C94C66DA}">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217BB345-BF99-41A4-8DBF-55BE6276DDB8}" type="sibTrans" cxnId="{E17CA841-B58B-49EF-B316-8B56C94C66DA}">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C30D07CC-74F7-490B-ACF2-DB03D7504E24}">
      <dgm:prSet custT="1">
        <dgm:style>
          <a:lnRef idx="2">
            <a:schemeClr val="accent5"/>
          </a:lnRef>
          <a:fillRef idx="1">
            <a:schemeClr val="lt1"/>
          </a:fillRef>
          <a:effectRef idx="0">
            <a:schemeClr val="accent5"/>
          </a:effectRef>
          <a:fontRef idx="minor">
            <a:schemeClr val="dk1"/>
          </a:fontRef>
        </dgm:style>
      </dgm:prSet>
      <dgm:spPr>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Lifestyle</a:t>
          </a:r>
          <a:endParaRPr lang="en-IN" sz="900" dirty="0">
            <a:solidFill>
              <a:schemeClr val="tx1"/>
            </a:solidFill>
            <a:latin typeface="Calibri" panose="020F0502020204030204" pitchFamily="34" charset="0"/>
            <a:cs typeface="Calibri" panose="020F0502020204030204" pitchFamily="34" charset="0"/>
          </a:endParaRPr>
        </a:p>
      </dgm:t>
    </dgm:pt>
    <dgm:pt modelId="{9C29A74C-F101-40EB-962C-16CA8C748434}" type="parTrans" cxnId="{B6B9C297-AB35-43E5-922E-5EE4D32C83DE}">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A302A05A-4375-4D84-B877-50E95C396E3C}" type="sibTrans" cxnId="{B6B9C297-AB35-43E5-922E-5EE4D32C83DE}">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443A6BA0-F633-41C7-BCB8-2E9DBFC41A3D}">
      <dgm:prSet custT="1">
        <dgm:style>
          <a:lnRef idx="2">
            <a:schemeClr val="accent5"/>
          </a:lnRef>
          <a:fillRef idx="1">
            <a:schemeClr val="lt1"/>
          </a:fillRef>
          <a:effectRef idx="0">
            <a:schemeClr val="accent5"/>
          </a:effectRef>
          <a:fontRef idx="minor">
            <a:schemeClr val="dk1"/>
          </a:fontRef>
        </dgm:style>
      </dgm:prSet>
      <dgm:spPr>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Social Status</a:t>
          </a:r>
          <a:endParaRPr lang="en-IN" sz="900" dirty="0">
            <a:solidFill>
              <a:schemeClr val="tx1"/>
            </a:solidFill>
            <a:latin typeface="Calibri" panose="020F0502020204030204" pitchFamily="34" charset="0"/>
            <a:cs typeface="Calibri" panose="020F0502020204030204" pitchFamily="34" charset="0"/>
          </a:endParaRPr>
        </a:p>
      </dgm:t>
    </dgm:pt>
    <dgm:pt modelId="{6BEB85AB-1EB3-4892-A862-E2368E45AAE3}" type="parTrans" cxnId="{5FAAF701-ADBE-4799-8D9E-81CD77B62421}">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D39A161B-6B26-40EE-A814-9D5AAA49ADC6}" type="sibTrans" cxnId="{5FAAF701-ADBE-4799-8D9E-81CD77B62421}">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22518F4E-5677-49C3-B61B-0A73E994A975}">
      <dgm:prSet custT="1">
        <dgm:style>
          <a:lnRef idx="2">
            <a:schemeClr val="accent5"/>
          </a:lnRef>
          <a:fillRef idx="1">
            <a:schemeClr val="lt1"/>
          </a:fillRef>
          <a:effectRef idx="0">
            <a:schemeClr val="accent5"/>
          </a:effectRef>
          <a:fontRef idx="minor">
            <a:schemeClr val="dk1"/>
          </a:fontRef>
        </dgm:style>
      </dgm:prSet>
      <dgm:spPr>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sz="900">
              <a:solidFill>
                <a:schemeClr val="tx1"/>
              </a:solidFill>
              <a:latin typeface="Calibri" panose="020F0502020204030204" pitchFamily="34" charset="0"/>
              <a:cs typeface="Calibri" panose="020F0502020204030204" pitchFamily="34" charset="0"/>
            </a:rPr>
            <a:t>Attitudes</a:t>
          </a:r>
          <a:endParaRPr lang="en-IN" sz="900" dirty="0">
            <a:solidFill>
              <a:schemeClr val="tx1"/>
            </a:solidFill>
            <a:latin typeface="Calibri" panose="020F0502020204030204" pitchFamily="34" charset="0"/>
            <a:cs typeface="Calibri" panose="020F0502020204030204" pitchFamily="34" charset="0"/>
          </a:endParaRPr>
        </a:p>
      </dgm:t>
    </dgm:pt>
    <dgm:pt modelId="{C5B78C1E-6E10-40F6-A665-2B790673E247}" type="parTrans" cxnId="{2792E620-D0C9-4244-A38A-6C968C6AEF1F}">
      <dgm:prSet/>
      <dgm:spPr>
        <a:ln>
          <a:solidFill>
            <a:schemeClr val="accent5"/>
          </a:solidFill>
        </a:ln>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15FFF394-FCE8-4FE9-AB1D-EE22E20658CA}" type="sibTrans" cxnId="{2792E620-D0C9-4244-A38A-6C968C6AEF1F}">
      <dgm:prSet/>
      <dgm:spPr/>
      <dgm:t>
        <a:bodyPr/>
        <a:lstStyle/>
        <a:p>
          <a:endParaRPr lang="en-IN" sz="900">
            <a:solidFill>
              <a:schemeClr val="bg1"/>
            </a:solidFill>
            <a:latin typeface="Calibri" panose="020F0502020204030204" pitchFamily="34" charset="0"/>
            <a:cs typeface="Calibri" panose="020F0502020204030204" pitchFamily="34" charset="0"/>
          </a:endParaRPr>
        </a:p>
      </dgm:t>
    </dgm:pt>
    <dgm:pt modelId="{C0B2422C-8B8D-4023-9AFA-0172FC688E5D}" type="pres">
      <dgm:prSet presAssocID="{0A8B3068-CA46-4723-AA82-F2841056E686}" presName="hierChild1" presStyleCnt="0">
        <dgm:presLayoutVars>
          <dgm:orgChart val="1"/>
          <dgm:chPref val="1"/>
          <dgm:dir/>
          <dgm:animOne val="branch"/>
          <dgm:animLvl val="lvl"/>
          <dgm:resizeHandles/>
        </dgm:presLayoutVars>
      </dgm:prSet>
      <dgm:spPr/>
    </dgm:pt>
    <dgm:pt modelId="{F9D2A08E-0CA9-466A-B3A2-2FCF041AA0EE}" type="pres">
      <dgm:prSet presAssocID="{AA98D679-54AD-4B58-8F30-9F7C933DB7A9}" presName="hierRoot1" presStyleCnt="0">
        <dgm:presLayoutVars>
          <dgm:hierBranch val="init"/>
        </dgm:presLayoutVars>
      </dgm:prSet>
      <dgm:spPr/>
    </dgm:pt>
    <dgm:pt modelId="{959E86AF-1348-4C90-83B7-2A095F00F2EF}" type="pres">
      <dgm:prSet presAssocID="{AA98D679-54AD-4B58-8F30-9F7C933DB7A9}" presName="rootComposite1" presStyleCnt="0"/>
      <dgm:spPr/>
    </dgm:pt>
    <dgm:pt modelId="{9E7346C4-AC49-4086-9A24-3F13EFEF6041}" type="pres">
      <dgm:prSet presAssocID="{AA98D679-54AD-4B58-8F30-9F7C933DB7A9}" presName="rootText1" presStyleLbl="node0" presStyleIdx="0" presStyleCnt="1">
        <dgm:presLayoutVars>
          <dgm:chPref val="3"/>
        </dgm:presLayoutVars>
      </dgm:prSet>
      <dgm:spPr>
        <a:prstGeom prst="roundRect">
          <a:avLst/>
        </a:prstGeom>
      </dgm:spPr>
    </dgm:pt>
    <dgm:pt modelId="{D28BFE09-5574-4181-8976-90394FF9BBC2}" type="pres">
      <dgm:prSet presAssocID="{AA98D679-54AD-4B58-8F30-9F7C933DB7A9}" presName="rootConnector1" presStyleLbl="node1" presStyleIdx="0" presStyleCnt="0"/>
      <dgm:spPr/>
    </dgm:pt>
    <dgm:pt modelId="{4B51E563-8938-4CB7-B7FC-5BAE74396A98}" type="pres">
      <dgm:prSet presAssocID="{AA98D679-54AD-4B58-8F30-9F7C933DB7A9}" presName="hierChild2" presStyleCnt="0"/>
      <dgm:spPr/>
    </dgm:pt>
    <dgm:pt modelId="{0FDF05C9-06B6-4DC9-B17A-BC9B926F980B}" type="pres">
      <dgm:prSet presAssocID="{C8131000-35BC-46F9-B34B-8C449DDC88F9}" presName="Name37" presStyleLbl="parChTrans1D2" presStyleIdx="0" presStyleCnt="4"/>
      <dgm:spPr/>
    </dgm:pt>
    <dgm:pt modelId="{A72266A2-C7A1-4BE5-81AD-02822D99530C}" type="pres">
      <dgm:prSet presAssocID="{C3502F85-DC61-48CD-88B7-22D57092F0A8}" presName="hierRoot2" presStyleCnt="0">
        <dgm:presLayoutVars>
          <dgm:hierBranch val="init"/>
        </dgm:presLayoutVars>
      </dgm:prSet>
      <dgm:spPr/>
    </dgm:pt>
    <dgm:pt modelId="{44B26E45-D9CF-42C6-9BEB-A47738C2C835}" type="pres">
      <dgm:prSet presAssocID="{C3502F85-DC61-48CD-88B7-22D57092F0A8}" presName="rootComposite" presStyleCnt="0"/>
      <dgm:spPr/>
    </dgm:pt>
    <dgm:pt modelId="{D83550A5-0A7D-4B6B-A1B4-162B34DFCCF3}" type="pres">
      <dgm:prSet presAssocID="{C3502F85-DC61-48CD-88B7-22D57092F0A8}" presName="rootText" presStyleLbl="node2" presStyleIdx="0" presStyleCnt="4">
        <dgm:presLayoutVars>
          <dgm:chPref val="3"/>
        </dgm:presLayoutVars>
      </dgm:prSet>
      <dgm:spPr>
        <a:prstGeom prst="roundRect">
          <a:avLst/>
        </a:prstGeom>
      </dgm:spPr>
    </dgm:pt>
    <dgm:pt modelId="{471BD7E4-CE28-485C-B8F3-E6C3724EFA95}" type="pres">
      <dgm:prSet presAssocID="{C3502F85-DC61-48CD-88B7-22D57092F0A8}" presName="rootConnector" presStyleLbl="node2" presStyleIdx="0" presStyleCnt="4"/>
      <dgm:spPr/>
    </dgm:pt>
    <dgm:pt modelId="{A47DBC11-6F70-40DF-9FEE-0204AC9F9563}" type="pres">
      <dgm:prSet presAssocID="{C3502F85-DC61-48CD-88B7-22D57092F0A8}" presName="hierChild4" presStyleCnt="0"/>
      <dgm:spPr/>
    </dgm:pt>
    <dgm:pt modelId="{386F0024-A730-4781-9DFC-CBEA83A5ADA2}" type="pres">
      <dgm:prSet presAssocID="{BE3F7B40-F6FE-4619-8F34-2BADC780F2C8}" presName="Name37" presStyleLbl="parChTrans1D3" presStyleIdx="0" presStyleCnt="15"/>
      <dgm:spPr/>
    </dgm:pt>
    <dgm:pt modelId="{691D2B89-4057-4FFE-8816-BC157965E7C0}" type="pres">
      <dgm:prSet presAssocID="{C2D4A85F-3241-4928-8AC0-109412499C46}" presName="hierRoot2" presStyleCnt="0">
        <dgm:presLayoutVars>
          <dgm:hierBranch val="init"/>
        </dgm:presLayoutVars>
      </dgm:prSet>
      <dgm:spPr/>
    </dgm:pt>
    <dgm:pt modelId="{B2CF0AFF-84C6-4CC7-9500-5D73E04A4DC1}" type="pres">
      <dgm:prSet presAssocID="{C2D4A85F-3241-4928-8AC0-109412499C46}" presName="rootComposite" presStyleCnt="0"/>
      <dgm:spPr/>
    </dgm:pt>
    <dgm:pt modelId="{3A569DAB-DCA2-4316-817C-73665BB2FF3C}" type="pres">
      <dgm:prSet presAssocID="{C2D4A85F-3241-4928-8AC0-109412499C46}" presName="rootText" presStyleLbl="node3" presStyleIdx="0" presStyleCnt="15">
        <dgm:presLayoutVars>
          <dgm:chPref val="3"/>
        </dgm:presLayoutVars>
      </dgm:prSet>
      <dgm:spPr>
        <a:prstGeom prst="roundRect">
          <a:avLst/>
        </a:prstGeom>
      </dgm:spPr>
    </dgm:pt>
    <dgm:pt modelId="{6D9AC490-C25C-4FE1-8E24-2648E119ACC5}" type="pres">
      <dgm:prSet presAssocID="{C2D4A85F-3241-4928-8AC0-109412499C46}" presName="rootConnector" presStyleLbl="node3" presStyleIdx="0" presStyleCnt="15"/>
      <dgm:spPr/>
    </dgm:pt>
    <dgm:pt modelId="{9EA12435-540A-48A0-AEF2-734E78A5C814}" type="pres">
      <dgm:prSet presAssocID="{C2D4A85F-3241-4928-8AC0-109412499C46}" presName="hierChild4" presStyleCnt="0"/>
      <dgm:spPr/>
    </dgm:pt>
    <dgm:pt modelId="{A6312AB7-D7F7-4A5E-93A8-23926491D409}" type="pres">
      <dgm:prSet presAssocID="{C2D4A85F-3241-4928-8AC0-109412499C46}" presName="hierChild5" presStyleCnt="0"/>
      <dgm:spPr/>
    </dgm:pt>
    <dgm:pt modelId="{A77D2715-9C8E-4883-B8A0-B167F4AB09BA}" type="pres">
      <dgm:prSet presAssocID="{DE0EBF7B-966A-4705-8600-7A64EDB568CA}" presName="Name37" presStyleLbl="parChTrans1D3" presStyleIdx="1" presStyleCnt="15"/>
      <dgm:spPr/>
    </dgm:pt>
    <dgm:pt modelId="{19676C70-1745-4F53-BB53-4F76D880F64F}" type="pres">
      <dgm:prSet presAssocID="{6D624FA5-A725-4F20-B419-2A22AF723202}" presName="hierRoot2" presStyleCnt="0">
        <dgm:presLayoutVars>
          <dgm:hierBranch val="init"/>
        </dgm:presLayoutVars>
      </dgm:prSet>
      <dgm:spPr/>
    </dgm:pt>
    <dgm:pt modelId="{32680AF3-4810-405C-9892-B0980F6E159C}" type="pres">
      <dgm:prSet presAssocID="{6D624FA5-A725-4F20-B419-2A22AF723202}" presName="rootComposite" presStyleCnt="0"/>
      <dgm:spPr/>
    </dgm:pt>
    <dgm:pt modelId="{6E5360A6-FB44-415E-A4CD-DD70AD451F79}" type="pres">
      <dgm:prSet presAssocID="{6D624FA5-A725-4F20-B419-2A22AF723202}" presName="rootText" presStyleLbl="node3" presStyleIdx="1" presStyleCnt="15">
        <dgm:presLayoutVars>
          <dgm:chPref val="3"/>
        </dgm:presLayoutVars>
      </dgm:prSet>
      <dgm:spPr>
        <a:prstGeom prst="roundRect">
          <a:avLst/>
        </a:prstGeom>
      </dgm:spPr>
    </dgm:pt>
    <dgm:pt modelId="{7763AE0C-170F-44CB-A5B4-9618AD34D582}" type="pres">
      <dgm:prSet presAssocID="{6D624FA5-A725-4F20-B419-2A22AF723202}" presName="rootConnector" presStyleLbl="node3" presStyleIdx="1" presStyleCnt="15"/>
      <dgm:spPr/>
    </dgm:pt>
    <dgm:pt modelId="{7C12D4D9-E875-4663-AAFB-5F1B7D8EBBBB}" type="pres">
      <dgm:prSet presAssocID="{6D624FA5-A725-4F20-B419-2A22AF723202}" presName="hierChild4" presStyleCnt="0"/>
      <dgm:spPr/>
    </dgm:pt>
    <dgm:pt modelId="{5A2289B9-94AA-427D-BB9A-EB40A11F4A41}" type="pres">
      <dgm:prSet presAssocID="{6D624FA5-A725-4F20-B419-2A22AF723202}" presName="hierChild5" presStyleCnt="0"/>
      <dgm:spPr/>
    </dgm:pt>
    <dgm:pt modelId="{C12A37E4-0F4F-4006-A071-31A130BA4276}" type="pres">
      <dgm:prSet presAssocID="{42D6ACDA-4CE1-4C94-B6D8-19762511355D}" presName="Name37" presStyleLbl="parChTrans1D3" presStyleIdx="2" presStyleCnt="15"/>
      <dgm:spPr/>
    </dgm:pt>
    <dgm:pt modelId="{B7CD30FB-CF13-4F42-85D6-B265BBFD441E}" type="pres">
      <dgm:prSet presAssocID="{D59F774D-D521-4D2F-88A2-58D699131338}" presName="hierRoot2" presStyleCnt="0">
        <dgm:presLayoutVars>
          <dgm:hierBranch val="init"/>
        </dgm:presLayoutVars>
      </dgm:prSet>
      <dgm:spPr/>
    </dgm:pt>
    <dgm:pt modelId="{69D3EB3C-BD43-4DDD-9C36-34E029925365}" type="pres">
      <dgm:prSet presAssocID="{D59F774D-D521-4D2F-88A2-58D699131338}" presName="rootComposite" presStyleCnt="0"/>
      <dgm:spPr/>
    </dgm:pt>
    <dgm:pt modelId="{7119B7D8-AD63-47FA-A540-DACB262A5A34}" type="pres">
      <dgm:prSet presAssocID="{D59F774D-D521-4D2F-88A2-58D699131338}" presName="rootText" presStyleLbl="node3" presStyleIdx="2" presStyleCnt="15">
        <dgm:presLayoutVars>
          <dgm:chPref val="3"/>
        </dgm:presLayoutVars>
      </dgm:prSet>
      <dgm:spPr>
        <a:prstGeom prst="roundRect">
          <a:avLst/>
        </a:prstGeom>
      </dgm:spPr>
    </dgm:pt>
    <dgm:pt modelId="{4D75DCB4-42BF-4E45-96D3-794E5B6771A4}" type="pres">
      <dgm:prSet presAssocID="{D59F774D-D521-4D2F-88A2-58D699131338}" presName="rootConnector" presStyleLbl="node3" presStyleIdx="2" presStyleCnt="15"/>
      <dgm:spPr/>
    </dgm:pt>
    <dgm:pt modelId="{E38ED647-8A7F-4FF2-AE49-4D826B79FDA5}" type="pres">
      <dgm:prSet presAssocID="{D59F774D-D521-4D2F-88A2-58D699131338}" presName="hierChild4" presStyleCnt="0"/>
      <dgm:spPr/>
    </dgm:pt>
    <dgm:pt modelId="{967B1A88-005E-4D5E-850A-41462E21B679}" type="pres">
      <dgm:prSet presAssocID="{D59F774D-D521-4D2F-88A2-58D699131338}" presName="hierChild5" presStyleCnt="0"/>
      <dgm:spPr/>
    </dgm:pt>
    <dgm:pt modelId="{215AFB0C-AC44-41B3-A2F3-D129433CEC7C}" type="pres">
      <dgm:prSet presAssocID="{C156F1DF-D708-4923-9D74-F8EECD7FB439}" presName="Name37" presStyleLbl="parChTrans1D3" presStyleIdx="3" presStyleCnt="15"/>
      <dgm:spPr/>
    </dgm:pt>
    <dgm:pt modelId="{9AE1F74B-3661-4C37-B022-92CC052AA34C}" type="pres">
      <dgm:prSet presAssocID="{4A70EFFA-81A2-4CCC-9B1F-47BFD9992C0A}" presName="hierRoot2" presStyleCnt="0">
        <dgm:presLayoutVars>
          <dgm:hierBranch val="init"/>
        </dgm:presLayoutVars>
      </dgm:prSet>
      <dgm:spPr/>
    </dgm:pt>
    <dgm:pt modelId="{5D43F2D0-3C7A-4DCE-9FDD-6E5BA257E3BD}" type="pres">
      <dgm:prSet presAssocID="{4A70EFFA-81A2-4CCC-9B1F-47BFD9992C0A}" presName="rootComposite" presStyleCnt="0"/>
      <dgm:spPr/>
    </dgm:pt>
    <dgm:pt modelId="{F5CCFCBC-3664-4284-85A6-8781D1A7882C}" type="pres">
      <dgm:prSet presAssocID="{4A70EFFA-81A2-4CCC-9B1F-47BFD9992C0A}" presName="rootText" presStyleLbl="node3" presStyleIdx="3" presStyleCnt="15">
        <dgm:presLayoutVars>
          <dgm:chPref val="3"/>
        </dgm:presLayoutVars>
      </dgm:prSet>
      <dgm:spPr>
        <a:prstGeom prst="roundRect">
          <a:avLst/>
        </a:prstGeom>
      </dgm:spPr>
    </dgm:pt>
    <dgm:pt modelId="{B106BA31-531F-481A-94AA-5130BD370C5F}" type="pres">
      <dgm:prSet presAssocID="{4A70EFFA-81A2-4CCC-9B1F-47BFD9992C0A}" presName="rootConnector" presStyleLbl="node3" presStyleIdx="3" presStyleCnt="15"/>
      <dgm:spPr/>
    </dgm:pt>
    <dgm:pt modelId="{2C2ACB6E-5AA8-49CE-AE74-3BCFB4A2880E}" type="pres">
      <dgm:prSet presAssocID="{4A70EFFA-81A2-4CCC-9B1F-47BFD9992C0A}" presName="hierChild4" presStyleCnt="0"/>
      <dgm:spPr/>
    </dgm:pt>
    <dgm:pt modelId="{05EF641F-A88A-40D0-BBEB-4BE881A87218}" type="pres">
      <dgm:prSet presAssocID="{4A70EFFA-81A2-4CCC-9B1F-47BFD9992C0A}" presName="hierChild5" presStyleCnt="0"/>
      <dgm:spPr/>
    </dgm:pt>
    <dgm:pt modelId="{48626585-263C-4431-BBD5-CA8EBC875191}" type="pres">
      <dgm:prSet presAssocID="{C3502F85-DC61-48CD-88B7-22D57092F0A8}" presName="hierChild5" presStyleCnt="0"/>
      <dgm:spPr/>
    </dgm:pt>
    <dgm:pt modelId="{F4224715-05DA-419E-8846-22C72C4FC719}" type="pres">
      <dgm:prSet presAssocID="{34E10E22-0721-40E2-88A1-047EDD75F701}" presName="Name37" presStyleLbl="parChTrans1D2" presStyleIdx="1" presStyleCnt="4"/>
      <dgm:spPr/>
    </dgm:pt>
    <dgm:pt modelId="{7AE19F8B-3676-4CAE-BCDD-43EBFCE9D03D}" type="pres">
      <dgm:prSet presAssocID="{2E57215F-1067-4C20-AE29-D11B212E9CB0}" presName="hierRoot2" presStyleCnt="0">
        <dgm:presLayoutVars>
          <dgm:hierBranch val="init"/>
        </dgm:presLayoutVars>
      </dgm:prSet>
      <dgm:spPr/>
    </dgm:pt>
    <dgm:pt modelId="{DF09F713-6598-4326-93EB-BA893F0D855C}" type="pres">
      <dgm:prSet presAssocID="{2E57215F-1067-4C20-AE29-D11B212E9CB0}" presName="rootComposite" presStyleCnt="0"/>
      <dgm:spPr/>
    </dgm:pt>
    <dgm:pt modelId="{E1DC3E6B-CFD5-4EC2-89F2-6A6C2CD5B571}" type="pres">
      <dgm:prSet presAssocID="{2E57215F-1067-4C20-AE29-D11B212E9CB0}" presName="rootText" presStyleLbl="node2" presStyleIdx="1" presStyleCnt="4">
        <dgm:presLayoutVars>
          <dgm:chPref val="3"/>
        </dgm:presLayoutVars>
      </dgm:prSet>
      <dgm:spPr>
        <a:prstGeom prst="roundRect">
          <a:avLst/>
        </a:prstGeom>
      </dgm:spPr>
    </dgm:pt>
    <dgm:pt modelId="{3AF9C3DF-A612-4C01-8B96-F754141D8564}" type="pres">
      <dgm:prSet presAssocID="{2E57215F-1067-4C20-AE29-D11B212E9CB0}" presName="rootConnector" presStyleLbl="node2" presStyleIdx="1" presStyleCnt="4"/>
      <dgm:spPr/>
    </dgm:pt>
    <dgm:pt modelId="{6508C824-1A56-45A5-A9B4-1F8EA9AD5A0B}" type="pres">
      <dgm:prSet presAssocID="{2E57215F-1067-4C20-AE29-D11B212E9CB0}" presName="hierChild4" presStyleCnt="0"/>
      <dgm:spPr/>
    </dgm:pt>
    <dgm:pt modelId="{5B81DB2E-B4B6-45A8-AB49-2EA4BEF523FB}" type="pres">
      <dgm:prSet presAssocID="{4EFDFB88-2366-4750-9020-251CECECE5F8}" presName="Name37" presStyleLbl="parChTrans1D3" presStyleIdx="4" presStyleCnt="15"/>
      <dgm:spPr/>
    </dgm:pt>
    <dgm:pt modelId="{73AF512C-B09D-4D62-9789-C1AC9916DCA8}" type="pres">
      <dgm:prSet presAssocID="{552CEDEE-10E1-43BD-ADC0-281C023986EF}" presName="hierRoot2" presStyleCnt="0">
        <dgm:presLayoutVars>
          <dgm:hierBranch val="init"/>
        </dgm:presLayoutVars>
      </dgm:prSet>
      <dgm:spPr/>
    </dgm:pt>
    <dgm:pt modelId="{C03FD569-C954-4914-AB90-EF4D27CE817F}" type="pres">
      <dgm:prSet presAssocID="{552CEDEE-10E1-43BD-ADC0-281C023986EF}" presName="rootComposite" presStyleCnt="0"/>
      <dgm:spPr/>
    </dgm:pt>
    <dgm:pt modelId="{848AD116-4D4B-4A4F-BCC8-B1493ABDE993}" type="pres">
      <dgm:prSet presAssocID="{552CEDEE-10E1-43BD-ADC0-281C023986EF}" presName="rootText" presStyleLbl="node3" presStyleIdx="4" presStyleCnt="15">
        <dgm:presLayoutVars>
          <dgm:chPref val="3"/>
        </dgm:presLayoutVars>
      </dgm:prSet>
      <dgm:spPr>
        <a:prstGeom prst="roundRect">
          <a:avLst/>
        </a:prstGeom>
      </dgm:spPr>
    </dgm:pt>
    <dgm:pt modelId="{8672A1EE-3108-440A-831B-CD741D7666C2}" type="pres">
      <dgm:prSet presAssocID="{552CEDEE-10E1-43BD-ADC0-281C023986EF}" presName="rootConnector" presStyleLbl="node3" presStyleIdx="4" presStyleCnt="15"/>
      <dgm:spPr/>
    </dgm:pt>
    <dgm:pt modelId="{A04A0999-1044-43DD-8CC8-C2E1CB5B5128}" type="pres">
      <dgm:prSet presAssocID="{552CEDEE-10E1-43BD-ADC0-281C023986EF}" presName="hierChild4" presStyleCnt="0"/>
      <dgm:spPr/>
    </dgm:pt>
    <dgm:pt modelId="{134E45F5-C0F0-4D35-AC11-76EC8E0CC754}" type="pres">
      <dgm:prSet presAssocID="{1C314A42-FC20-4A1A-BDAA-B155893690EF}" presName="Name37" presStyleLbl="parChTrans1D4" presStyleIdx="0" presStyleCnt="2"/>
      <dgm:spPr/>
    </dgm:pt>
    <dgm:pt modelId="{46E4378E-16DD-4CD7-AF68-76C750216FE2}" type="pres">
      <dgm:prSet presAssocID="{3F3197E9-380E-4EEA-B083-5996B9DBC241}" presName="hierRoot2" presStyleCnt="0">
        <dgm:presLayoutVars>
          <dgm:hierBranch val="init"/>
        </dgm:presLayoutVars>
      </dgm:prSet>
      <dgm:spPr/>
    </dgm:pt>
    <dgm:pt modelId="{7D66D47B-4189-4F40-89A9-14A240E0309B}" type="pres">
      <dgm:prSet presAssocID="{3F3197E9-380E-4EEA-B083-5996B9DBC241}" presName="rootComposite" presStyleCnt="0"/>
      <dgm:spPr/>
    </dgm:pt>
    <dgm:pt modelId="{BC4521D4-B47C-4ACE-B194-599BED346076}" type="pres">
      <dgm:prSet presAssocID="{3F3197E9-380E-4EEA-B083-5996B9DBC241}" presName="rootText" presStyleLbl="node4" presStyleIdx="0" presStyleCnt="2">
        <dgm:presLayoutVars>
          <dgm:chPref val="3"/>
        </dgm:presLayoutVars>
      </dgm:prSet>
      <dgm:spPr>
        <a:prstGeom prst="roundRect">
          <a:avLst/>
        </a:prstGeom>
      </dgm:spPr>
    </dgm:pt>
    <dgm:pt modelId="{E66634D2-446D-473F-9740-D4309CB305CC}" type="pres">
      <dgm:prSet presAssocID="{3F3197E9-380E-4EEA-B083-5996B9DBC241}" presName="rootConnector" presStyleLbl="node4" presStyleIdx="0" presStyleCnt="2"/>
      <dgm:spPr/>
    </dgm:pt>
    <dgm:pt modelId="{AEF6D793-6B00-4EF6-8FAA-18D6C9206E32}" type="pres">
      <dgm:prSet presAssocID="{3F3197E9-380E-4EEA-B083-5996B9DBC241}" presName="hierChild4" presStyleCnt="0"/>
      <dgm:spPr/>
    </dgm:pt>
    <dgm:pt modelId="{78BC8EFD-E74F-4AFE-98BD-4B47023837F0}" type="pres">
      <dgm:prSet presAssocID="{3F3197E9-380E-4EEA-B083-5996B9DBC241}" presName="hierChild5" presStyleCnt="0"/>
      <dgm:spPr/>
    </dgm:pt>
    <dgm:pt modelId="{954E8A06-C63A-41A0-BFF9-40B637B5E8E1}" type="pres">
      <dgm:prSet presAssocID="{0056E066-1B0D-4F46-BFD2-0A8F58C23451}" presName="Name37" presStyleLbl="parChTrans1D4" presStyleIdx="1" presStyleCnt="2"/>
      <dgm:spPr/>
    </dgm:pt>
    <dgm:pt modelId="{D716D686-F545-49F0-85F0-E4694065C67E}" type="pres">
      <dgm:prSet presAssocID="{8EBCF73A-2F9C-4D10-9BA8-85E9E055327A}" presName="hierRoot2" presStyleCnt="0">
        <dgm:presLayoutVars>
          <dgm:hierBranch val="init"/>
        </dgm:presLayoutVars>
      </dgm:prSet>
      <dgm:spPr/>
    </dgm:pt>
    <dgm:pt modelId="{2ABD0DAD-F47F-4BA4-9E8C-02AC19F41BDC}" type="pres">
      <dgm:prSet presAssocID="{8EBCF73A-2F9C-4D10-9BA8-85E9E055327A}" presName="rootComposite" presStyleCnt="0"/>
      <dgm:spPr/>
    </dgm:pt>
    <dgm:pt modelId="{84C725EC-9E64-4DF8-A10F-2BD8D1EC8F7B}" type="pres">
      <dgm:prSet presAssocID="{8EBCF73A-2F9C-4D10-9BA8-85E9E055327A}" presName="rootText" presStyleLbl="node4" presStyleIdx="1" presStyleCnt="2">
        <dgm:presLayoutVars>
          <dgm:chPref val="3"/>
        </dgm:presLayoutVars>
      </dgm:prSet>
      <dgm:spPr>
        <a:prstGeom prst="roundRect">
          <a:avLst/>
        </a:prstGeom>
      </dgm:spPr>
    </dgm:pt>
    <dgm:pt modelId="{3D49DC1F-DCB0-4C47-ADA6-CC572C55399E}" type="pres">
      <dgm:prSet presAssocID="{8EBCF73A-2F9C-4D10-9BA8-85E9E055327A}" presName="rootConnector" presStyleLbl="node4" presStyleIdx="1" presStyleCnt="2"/>
      <dgm:spPr/>
    </dgm:pt>
    <dgm:pt modelId="{43783479-D5D0-47A0-A3F6-F10A77F3D636}" type="pres">
      <dgm:prSet presAssocID="{8EBCF73A-2F9C-4D10-9BA8-85E9E055327A}" presName="hierChild4" presStyleCnt="0"/>
      <dgm:spPr/>
    </dgm:pt>
    <dgm:pt modelId="{E323322E-240F-4336-94E0-A0AD9DD8AB97}" type="pres">
      <dgm:prSet presAssocID="{8EBCF73A-2F9C-4D10-9BA8-85E9E055327A}" presName="hierChild5" presStyleCnt="0"/>
      <dgm:spPr/>
    </dgm:pt>
    <dgm:pt modelId="{6F96FE5A-B550-47D9-BCF8-362F6096B7FF}" type="pres">
      <dgm:prSet presAssocID="{552CEDEE-10E1-43BD-ADC0-281C023986EF}" presName="hierChild5" presStyleCnt="0"/>
      <dgm:spPr/>
    </dgm:pt>
    <dgm:pt modelId="{BD2B06E4-600F-4AD3-B07D-ABCC8094B2C1}" type="pres">
      <dgm:prSet presAssocID="{2E57215F-1067-4C20-AE29-D11B212E9CB0}" presName="hierChild5" presStyleCnt="0"/>
      <dgm:spPr/>
    </dgm:pt>
    <dgm:pt modelId="{125917B8-03FF-439E-8CFD-33E7C87A3BD2}" type="pres">
      <dgm:prSet presAssocID="{92A8947B-3F5E-4A51-8455-27B05739D2C0}" presName="Name37" presStyleLbl="parChTrans1D2" presStyleIdx="2" presStyleCnt="4"/>
      <dgm:spPr/>
    </dgm:pt>
    <dgm:pt modelId="{7B18F305-DFCC-46B3-B8E6-4CEE6100978E}" type="pres">
      <dgm:prSet presAssocID="{66564099-CF2C-47F6-9867-A7C2FDBBE730}" presName="hierRoot2" presStyleCnt="0">
        <dgm:presLayoutVars>
          <dgm:hierBranch val="init"/>
        </dgm:presLayoutVars>
      </dgm:prSet>
      <dgm:spPr/>
    </dgm:pt>
    <dgm:pt modelId="{631F1F58-6353-4D81-AE1D-36EEDEA1EC9A}" type="pres">
      <dgm:prSet presAssocID="{66564099-CF2C-47F6-9867-A7C2FDBBE730}" presName="rootComposite" presStyleCnt="0"/>
      <dgm:spPr/>
    </dgm:pt>
    <dgm:pt modelId="{C3854281-72E5-479E-AF28-DBDABAAFFA73}" type="pres">
      <dgm:prSet presAssocID="{66564099-CF2C-47F6-9867-A7C2FDBBE730}" presName="rootText" presStyleLbl="node2" presStyleIdx="2" presStyleCnt="4">
        <dgm:presLayoutVars>
          <dgm:chPref val="3"/>
        </dgm:presLayoutVars>
      </dgm:prSet>
      <dgm:spPr>
        <a:prstGeom prst="roundRect">
          <a:avLst/>
        </a:prstGeom>
      </dgm:spPr>
    </dgm:pt>
    <dgm:pt modelId="{68A31231-B609-478B-9394-B63ECA6F60B3}" type="pres">
      <dgm:prSet presAssocID="{66564099-CF2C-47F6-9867-A7C2FDBBE730}" presName="rootConnector" presStyleLbl="node2" presStyleIdx="2" presStyleCnt="4"/>
      <dgm:spPr/>
    </dgm:pt>
    <dgm:pt modelId="{E0336D6F-2F7A-47AB-AF58-8FB98B1A0ED3}" type="pres">
      <dgm:prSet presAssocID="{66564099-CF2C-47F6-9867-A7C2FDBBE730}" presName="hierChild4" presStyleCnt="0"/>
      <dgm:spPr/>
    </dgm:pt>
    <dgm:pt modelId="{394BDB31-971A-4C59-9ED9-465AED04E8A4}" type="pres">
      <dgm:prSet presAssocID="{12450C69-58E2-4878-9A69-01B828347554}" presName="Name37" presStyleLbl="parChTrans1D3" presStyleIdx="5" presStyleCnt="15"/>
      <dgm:spPr/>
    </dgm:pt>
    <dgm:pt modelId="{051743F1-3FF2-4572-8AF7-DA7F05EF31EF}" type="pres">
      <dgm:prSet presAssocID="{C81A86F0-8542-4951-9C94-1BB1275715B0}" presName="hierRoot2" presStyleCnt="0">
        <dgm:presLayoutVars>
          <dgm:hierBranch val="init"/>
        </dgm:presLayoutVars>
      </dgm:prSet>
      <dgm:spPr/>
    </dgm:pt>
    <dgm:pt modelId="{71F890C4-CC9E-4D25-92DF-C5D32D403A78}" type="pres">
      <dgm:prSet presAssocID="{C81A86F0-8542-4951-9C94-1BB1275715B0}" presName="rootComposite" presStyleCnt="0"/>
      <dgm:spPr/>
    </dgm:pt>
    <dgm:pt modelId="{2B3983C5-3A83-4515-99EC-F9F4537EF37A}" type="pres">
      <dgm:prSet presAssocID="{C81A86F0-8542-4951-9C94-1BB1275715B0}" presName="rootText" presStyleLbl="node3" presStyleIdx="5" presStyleCnt="15">
        <dgm:presLayoutVars>
          <dgm:chPref val="3"/>
        </dgm:presLayoutVars>
      </dgm:prSet>
      <dgm:spPr>
        <a:prstGeom prst="roundRect">
          <a:avLst/>
        </a:prstGeom>
      </dgm:spPr>
    </dgm:pt>
    <dgm:pt modelId="{78BC0DA6-A375-4DEF-94D2-AF3AC1BDC794}" type="pres">
      <dgm:prSet presAssocID="{C81A86F0-8542-4951-9C94-1BB1275715B0}" presName="rootConnector" presStyleLbl="node3" presStyleIdx="5" presStyleCnt="15"/>
      <dgm:spPr/>
    </dgm:pt>
    <dgm:pt modelId="{538A8B5A-62BF-4C10-B8D0-984EBA5DE3CD}" type="pres">
      <dgm:prSet presAssocID="{C81A86F0-8542-4951-9C94-1BB1275715B0}" presName="hierChild4" presStyleCnt="0"/>
      <dgm:spPr/>
    </dgm:pt>
    <dgm:pt modelId="{05696C51-8AA4-46BC-9EC8-8957F25C6752}" type="pres">
      <dgm:prSet presAssocID="{C81A86F0-8542-4951-9C94-1BB1275715B0}" presName="hierChild5" presStyleCnt="0"/>
      <dgm:spPr/>
    </dgm:pt>
    <dgm:pt modelId="{BE6AA0F1-7D3F-4F9C-AC13-9D69DE0E6A81}" type="pres">
      <dgm:prSet presAssocID="{A9ADC37F-05DC-4B20-B869-5CD8EF16CC31}" presName="Name37" presStyleLbl="parChTrans1D3" presStyleIdx="6" presStyleCnt="15"/>
      <dgm:spPr/>
    </dgm:pt>
    <dgm:pt modelId="{13D4A3F5-9630-4AB1-85EC-01918DA804A1}" type="pres">
      <dgm:prSet presAssocID="{830EACA4-94DC-47FF-B3F2-1E05BD9444B3}" presName="hierRoot2" presStyleCnt="0">
        <dgm:presLayoutVars>
          <dgm:hierBranch val="init"/>
        </dgm:presLayoutVars>
      </dgm:prSet>
      <dgm:spPr/>
    </dgm:pt>
    <dgm:pt modelId="{21D7ED6F-C28F-40D5-AE46-C843602FCCAC}" type="pres">
      <dgm:prSet presAssocID="{830EACA4-94DC-47FF-B3F2-1E05BD9444B3}" presName="rootComposite" presStyleCnt="0"/>
      <dgm:spPr/>
    </dgm:pt>
    <dgm:pt modelId="{EECD931D-1130-46EC-9FFE-09D1A32CEC02}" type="pres">
      <dgm:prSet presAssocID="{830EACA4-94DC-47FF-B3F2-1E05BD9444B3}" presName="rootText" presStyleLbl="node3" presStyleIdx="6" presStyleCnt="15">
        <dgm:presLayoutVars>
          <dgm:chPref val="3"/>
        </dgm:presLayoutVars>
      </dgm:prSet>
      <dgm:spPr>
        <a:prstGeom prst="roundRect">
          <a:avLst/>
        </a:prstGeom>
      </dgm:spPr>
    </dgm:pt>
    <dgm:pt modelId="{BB58600E-74E3-4E6C-BCA5-93B6B015FC69}" type="pres">
      <dgm:prSet presAssocID="{830EACA4-94DC-47FF-B3F2-1E05BD9444B3}" presName="rootConnector" presStyleLbl="node3" presStyleIdx="6" presStyleCnt="15"/>
      <dgm:spPr/>
    </dgm:pt>
    <dgm:pt modelId="{38FCF9B3-5408-4DCA-893B-307EAD913ED3}" type="pres">
      <dgm:prSet presAssocID="{830EACA4-94DC-47FF-B3F2-1E05BD9444B3}" presName="hierChild4" presStyleCnt="0"/>
      <dgm:spPr/>
    </dgm:pt>
    <dgm:pt modelId="{CDADCDCE-51A3-494E-A632-C0D7C4A2CD1C}" type="pres">
      <dgm:prSet presAssocID="{830EACA4-94DC-47FF-B3F2-1E05BD9444B3}" presName="hierChild5" presStyleCnt="0"/>
      <dgm:spPr/>
    </dgm:pt>
    <dgm:pt modelId="{6055342B-B724-4688-A9AD-4AEC29ABB07E}" type="pres">
      <dgm:prSet presAssocID="{CC296B5E-295F-4C56-B2C0-F8B6DCC4B66C}" presName="Name37" presStyleLbl="parChTrans1D3" presStyleIdx="7" presStyleCnt="15"/>
      <dgm:spPr/>
    </dgm:pt>
    <dgm:pt modelId="{30D70992-08CB-484E-A228-BE60ED3B49CB}" type="pres">
      <dgm:prSet presAssocID="{80ECB633-1551-4316-8A2E-83E117ECD42F}" presName="hierRoot2" presStyleCnt="0">
        <dgm:presLayoutVars>
          <dgm:hierBranch val="init"/>
        </dgm:presLayoutVars>
      </dgm:prSet>
      <dgm:spPr/>
    </dgm:pt>
    <dgm:pt modelId="{363C65E7-302E-4646-BCCE-1B98C10B573D}" type="pres">
      <dgm:prSet presAssocID="{80ECB633-1551-4316-8A2E-83E117ECD42F}" presName="rootComposite" presStyleCnt="0"/>
      <dgm:spPr/>
    </dgm:pt>
    <dgm:pt modelId="{74483163-DA71-4BDB-82A6-336E4E2F8843}" type="pres">
      <dgm:prSet presAssocID="{80ECB633-1551-4316-8A2E-83E117ECD42F}" presName="rootText" presStyleLbl="node3" presStyleIdx="7" presStyleCnt="15">
        <dgm:presLayoutVars>
          <dgm:chPref val="3"/>
        </dgm:presLayoutVars>
      </dgm:prSet>
      <dgm:spPr>
        <a:prstGeom prst="roundRect">
          <a:avLst/>
        </a:prstGeom>
      </dgm:spPr>
    </dgm:pt>
    <dgm:pt modelId="{9F432B7C-A855-4EDE-A3F2-9163E83EBCA3}" type="pres">
      <dgm:prSet presAssocID="{80ECB633-1551-4316-8A2E-83E117ECD42F}" presName="rootConnector" presStyleLbl="node3" presStyleIdx="7" presStyleCnt="15"/>
      <dgm:spPr/>
    </dgm:pt>
    <dgm:pt modelId="{767661B6-7389-475C-BD7E-1E409FB3BF17}" type="pres">
      <dgm:prSet presAssocID="{80ECB633-1551-4316-8A2E-83E117ECD42F}" presName="hierChild4" presStyleCnt="0"/>
      <dgm:spPr/>
    </dgm:pt>
    <dgm:pt modelId="{23E13B4E-2C8F-4D9F-9747-B938DECA9BC8}" type="pres">
      <dgm:prSet presAssocID="{80ECB633-1551-4316-8A2E-83E117ECD42F}" presName="hierChild5" presStyleCnt="0"/>
      <dgm:spPr/>
    </dgm:pt>
    <dgm:pt modelId="{87A9B533-58EA-4E56-97FE-F794973C85E9}" type="pres">
      <dgm:prSet presAssocID="{05AD051D-75FC-49A7-9824-F7E82FA02102}" presName="Name37" presStyleLbl="parChTrans1D3" presStyleIdx="8" presStyleCnt="15"/>
      <dgm:spPr/>
    </dgm:pt>
    <dgm:pt modelId="{5221D603-15C1-48C5-9AF7-2049A0EA9CF8}" type="pres">
      <dgm:prSet presAssocID="{F0F82413-B62C-44F2-A706-560B68AB6D18}" presName="hierRoot2" presStyleCnt="0">
        <dgm:presLayoutVars>
          <dgm:hierBranch val="init"/>
        </dgm:presLayoutVars>
      </dgm:prSet>
      <dgm:spPr/>
    </dgm:pt>
    <dgm:pt modelId="{427CE853-6789-4D67-AB65-2ED1E29F0B5F}" type="pres">
      <dgm:prSet presAssocID="{F0F82413-B62C-44F2-A706-560B68AB6D18}" presName="rootComposite" presStyleCnt="0"/>
      <dgm:spPr/>
    </dgm:pt>
    <dgm:pt modelId="{2FAADDDA-5803-4C42-83AF-705375D3C0B1}" type="pres">
      <dgm:prSet presAssocID="{F0F82413-B62C-44F2-A706-560B68AB6D18}" presName="rootText" presStyleLbl="node3" presStyleIdx="8" presStyleCnt="15">
        <dgm:presLayoutVars>
          <dgm:chPref val="3"/>
        </dgm:presLayoutVars>
      </dgm:prSet>
      <dgm:spPr>
        <a:prstGeom prst="roundRect">
          <a:avLst/>
        </a:prstGeom>
      </dgm:spPr>
    </dgm:pt>
    <dgm:pt modelId="{D6ABD01C-F65B-4ED5-99E1-CB0560AE4AF4}" type="pres">
      <dgm:prSet presAssocID="{F0F82413-B62C-44F2-A706-560B68AB6D18}" presName="rootConnector" presStyleLbl="node3" presStyleIdx="8" presStyleCnt="15"/>
      <dgm:spPr/>
    </dgm:pt>
    <dgm:pt modelId="{868CEC49-DF32-4BF6-9B00-02AB43164DEF}" type="pres">
      <dgm:prSet presAssocID="{F0F82413-B62C-44F2-A706-560B68AB6D18}" presName="hierChild4" presStyleCnt="0"/>
      <dgm:spPr/>
    </dgm:pt>
    <dgm:pt modelId="{88330B39-09DF-479F-A12C-7652387E8B31}" type="pres">
      <dgm:prSet presAssocID="{F0F82413-B62C-44F2-A706-560B68AB6D18}" presName="hierChild5" presStyleCnt="0"/>
      <dgm:spPr/>
    </dgm:pt>
    <dgm:pt modelId="{04F81045-CEB0-4C6F-A2BD-59ED96490221}" type="pres">
      <dgm:prSet presAssocID="{0CB271ED-CCD7-4870-AC1E-4AA3B45F5742}" presName="Name37" presStyleLbl="parChTrans1D3" presStyleIdx="9" presStyleCnt="15"/>
      <dgm:spPr/>
    </dgm:pt>
    <dgm:pt modelId="{AF4A3E1E-42C3-4BBA-8EBE-40BE9864DEE2}" type="pres">
      <dgm:prSet presAssocID="{45F76A8E-5F6B-4BF2-B3EF-E373F4D4776E}" presName="hierRoot2" presStyleCnt="0">
        <dgm:presLayoutVars>
          <dgm:hierBranch val="init"/>
        </dgm:presLayoutVars>
      </dgm:prSet>
      <dgm:spPr/>
    </dgm:pt>
    <dgm:pt modelId="{4A8D8B4E-58B6-4A6F-A931-81A4A5EAC4C0}" type="pres">
      <dgm:prSet presAssocID="{45F76A8E-5F6B-4BF2-B3EF-E373F4D4776E}" presName="rootComposite" presStyleCnt="0"/>
      <dgm:spPr/>
    </dgm:pt>
    <dgm:pt modelId="{E1A29787-A2BB-4A73-9A57-5C597EE930C1}" type="pres">
      <dgm:prSet presAssocID="{45F76A8E-5F6B-4BF2-B3EF-E373F4D4776E}" presName="rootText" presStyleLbl="node3" presStyleIdx="9" presStyleCnt="15">
        <dgm:presLayoutVars>
          <dgm:chPref val="3"/>
        </dgm:presLayoutVars>
      </dgm:prSet>
      <dgm:spPr>
        <a:prstGeom prst="roundRect">
          <a:avLst/>
        </a:prstGeom>
      </dgm:spPr>
    </dgm:pt>
    <dgm:pt modelId="{0ED15603-22F6-4263-883B-9B909340F731}" type="pres">
      <dgm:prSet presAssocID="{45F76A8E-5F6B-4BF2-B3EF-E373F4D4776E}" presName="rootConnector" presStyleLbl="node3" presStyleIdx="9" presStyleCnt="15"/>
      <dgm:spPr/>
    </dgm:pt>
    <dgm:pt modelId="{1DB2F2A8-92C6-4B06-A4C6-6F812880EB0B}" type="pres">
      <dgm:prSet presAssocID="{45F76A8E-5F6B-4BF2-B3EF-E373F4D4776E}" presName="hierChild4" presStyleCnt="0"/>
      <dgm:spPr/>
    </dgm:pt>
    <dgm:pt modelId="{FC83B666-A585-453D-A39E-1CFAE42C2156}" type="pres">
      <dgm:prSet presAssocID="{45F76A8E-5F6B-4BF2-B3EF-E373F4D4776E}" presName="hierChild5" presStyleCnt="0"/>
      <dgm:spPr/>
    </dgm:pt>
    <dgm:pt modelId="{E21476E2-C70B-4F93-8B78-20C4AA7A0F66}" type="pres">
      <dgm:prSet presAssocID="{66564099-CF2C-47F6-9867-A7C2FDBBE730}" presName="hierChild5" presStyleCnt="0"/>
      <dgm:spPr/>
    </dgm:pt>
    <dgm:pt modelId="{B0A615E7-536D-4AF1-9E8D-793005C1FC3B}" type="pres">
      <dgm:prSet presAssocID="{5612FE57-FE10-4B4D-BB97-4CF4FA667708}" presName="Name37" presStyleLbl="parChTrans1D2" presStyleIdx="3" presStyleCnt="4"/>
      <dgm:spPr/>
    </dgm:pt>
    <dgm:pt modelId="{DEB91D50-E0EB-4DA1-A924-D115A6E68DF0}" type="pres">
      <dgm:prSet presAssocID="{72DA3E19-708D-48B2-97F0-12E04686447F}" presName="hierRoot2" presStyleCnt="0">
        <dgm:presLayoutVars>
          <dgm:hierBranch val="init"/>
        </dgm:presLayoutVars>
      </dgm:prSet>
      <dgm:spPr/>
    </dgm:pt>
    <dgm:pt modelId="{0B0D4E18-6497-47E0-9A5F-F981A04692A7}" type="pres">
      <dgm:prSet presAssocID="{72DA3E19-708D-48B2-97F0-12E04686447F}" presName="rootComposite" presStyleCnt="0"/>
      <dgm:spPr/>
    </dgm:pt>
    <dgm:pt modelId="{E3198920-F307-4C0C-A97A-FF78D72460C5}" type="pres">
      <dgm:prSet presAssocID="{72DA3E19-708D-48B2-97F0-12E04686447F}" presName="rootText" presStyleLbl="node2" presStyleIdx="3" presStyleCnt="4">
        <dgm:presLayoutVars>
          <dgm:chPref val="3"/>
        </dgm:presLayoutVars>
      </dgm:prSet>
      <dgm:spPr>
        <a:prstGeom prst="roundRect">
          <a:avLst/>
        </a:prstGeom>
      </dgm:spPr>
    </dgm:pt>
    <dgm:pt modelId="{7D32A0B6-1CAD-4A2A-B9E3-4A8D7CB58AFF}" type="pres">
      <dgm:prSet presAssocID="{72DA3E19-708D-48B2-97F0-12E04686447F}" presName="rootConnector" presStyleLbl="node2" presStyleIdx="3" presStyleCnt="4"/>
      <dgm:spPr/>
    </dgm:pt>
    <dgm:pt modelId="{E860AFF2-6E44-4D07-9D2F-95E7456C0C1F}" type="pres">
      <dgm:prSet presAssocID="{72DA3E19-708D-48B2-97F0-12E04686447F}" presName="hierChild4" presStyleCnt="0"/>
      <dgm:spPr/>
    </dgm:pt>
    <dgm:pt modelId="{DCEEA4E4-10CA-44A8-89BA-6CBE54389671}" type="pres">
      <dgm:prSet presAssocID="{859F48CC-0A33-4DFB-8BD7-FE2C28AC28C1}" presName="Name37" presStyleLbl="parChTrans1D3" presStyleIdx="10" presStyleCnt="15"/>
      <dgm:spPr/>
    </dgm:pt>
    <dgm:pt modelId="{D4AC9E7E-FBE7-4E63-B2BF-85DE4F41B721}" type="pres">
      <dgm:prSet presAssocID="{A435B47D-CFBF-4853-9B34-771103A38413}" presName="hierRoot2" presStyleCnt="0">
        <dgm:presLayoutVars>
          <dgm:hierBranch val="init"/>
        </dgm:presLayoutVars>
      </dgm:prSet>
      <dgm:spPr/>
    </dgm:pt>
    <dgm:pt modelId="{BEB8EAEB-D958-4028-810F-0FF708E5F3D3}" type="pres">
      <dgm:prSet presAssocID="{A435B47D-CFBF-4853-9B34-771103A38413}" presName="rootComposite" presStyleCnt="0"/>
      <dgm:spPr/>
    </dgm:pt>
    <dgm:pt modelId="{D0B3B230-8EB6-4786-BF9A-67336F05EAF4}" type="pres">
      <dgm:prSet presAssocID="{A435B47D-CFBF-4853-9B34-771103A38413}" presName="rootText" presStyleLbl="node3" presStyleIdx="10" presStyleCnt="15">
        <dgm:presLayoutVars>
          <dgm:chPref val="3"/>
        </dgm:presLayoutVars>
      </dgm:prSet>
      <dgm:spPr>
        <a:prstGeom prst="roundRect">
          <a:avLst/>
        </a:prstGeom>
      </dgm:spPr>
    </dgm:pt>
    <dgm:pt modelId="{D8F4CDD9-B051-47EC-A24B-AC1CEC6831AF}" type="pres">
      <dgm:prSet presAssocID="{A435B47D-CFBF-4853-9B34-771103A38413}" presName="rootConnector" presStyleLbl="node3" presStyleIdx="10" presStyleCnt="15"/>
      <dgm:spPr/>
    </dgm:pt>
    <dgm:pt modelId="{D959202A-9C85-44C7-A54A-E5A752F46478}" type="pres">
      <dgm:prSet presAssocID="{A435B47D-CFBF-4853-9B34-771103A38413}" presName="hierChild4" presStyleCnt="0"/>
      <dgm:spPr/>
    </dgm:pt>
    <dgm:pt modelId="{EAE91028-2B32-41C0-984D-1F887FF230DF}" type="pres">
      <dgm:prSet presAssocID="{A435B47D-CFBF-4853-9B34-771103A38413}" presName="hierChild5" presStyleCnt="0"/>
      <dgm:spPr/>
    </dgm:pt>
    <dgm:pt modelId="{7C6F465A-3C6E-4217-9BE6-44760F0CBB13}" type="pres">
      <dgm:prSet presAssocID="{9C29A74C-F101-40EB-962C-16CA8C748434}" presName="Name37" presStyleLbl="parChTrans1D3" presStyleIdx="11" presStyleCnt="15"/>
      <dgm:spPr/>
    </dgm:pt>
    <dgm:pt modelId="{97A14E76-BB70-493A-966F-39F4E0841678}" type="pres">
      <dgm:prSet presAssocID="{C30D07CC-74F7-490B-ACF2-DB03D7504E24}" presName="hierRoot2" presStyleCnt="0">
        <dgm:presLayoutVars>
          <dgm:hierBranch val="init"/>
        </dgm:presLayoutVars>
      </dgm:prSet>
      <dgm:spPr/>
    </dgm:pt>
    <dgm:pt modelId="{24A473B3-FDFD-40E9-ABC8-CAA5693D6E92}" type="pres">
      <dgm:prSet presAssocID="{C30D07CC-74F7-490B-ACF2-DB03D7504E24}" presName="rootComposite" presStyleCnt="0"/>
      <dgm:spPr/>
    </dgm:pt>
    <dgm:pt modelId="{9CBDF49B-2E48-4891-947A-7E5799FEBB53}" type="pres">
      <dgm:prSet presAssocID="{C30D07CC-74F7-490B-ACF2-DB03D7504E24}" presName="rootText" presStyleLbl="node3" presStyleIdx="11" presStyleCnt="15">
        <dgm:presLayoutVars>
          <dgm:chPref val="3"/>
        </dgm:presLayoutVars>
      </dgm:prSet>
      <dgm:spPr>
        <a:prstGeom prst="roundRect">
          <a:avLst/>
        </a:prstGeom>
      </dgm:spPr>
    </dgm:pt>
    <dgm:pt modelId="{2D8E49CC-6D98-4AC3-8104-02DDD502BE44}" type="pres">
      <dgm:prSet presAssocID="{C30D07CC-74F7-490B-ACF2-DB03D7504E24}" presName="rootConnector" presStyleLbl="node3" presStyleIdx="11" presStyleCnt="15"/>
      <dgm:spPr/>
    </dgm:pt>
    <dgm:pt modelId="{D2407828-A80B-4E91-8310-D117B9994068}" type="pres">
      <dgm:prSet presAssocID="{C30D07CC-74F7-490B-ACF2-DB03D7504E24}" presName="hierChild4" presStyleCnt="0"/>
      <dgm:spPr/>
    </dgm:pt>
    <dgm:pt modelId="{5C23118D-7132-4F57-9773-DBF33A75FFBE}" type="pres">
      <dgm:prSet presAssocID="{C30D07CC-74F7-490B-ACF2-DB03D7504E24}" presName="hierChild5" presStyleCnt="0"/>
      <dgm:spPr/>
    </dgm:pt>
    <dgm:pt modelId="{A0719DC8-95FB-43B4-B4D5-D43EB89E6BFA}" type="pres">
      <dgm:prSet presAssocID="{6BEB85AB-1EB3-4892-A862-E2368E45AAE3}" presName="Name37" presStyleLbl="parChTrans1D3" presStyleIdx="12" presStyleCnt="15"/>
      <dgm:spPr/>
    </dgm:pt>
    <dgm:pt modelId="{E7995197-0CE1-4332-AACF-0C54ED55A786}" type="pres">
      <dgm:prSet presAssocID="{443A6BA0-F633-41C7-BCB8-2E9DBFC41A3D}" presName="hierRoot2" presStyleCnt="0">
        <dgm:presLayoutVars>
          <dgm:hierBranch val="init"/>
        </dgm:presLayoutVars>
      </dgm:prSet>
      <dgm:spPr/>
    </dgm:pt>
    <dgm:pt modelId="{FC58868E-50D1-4EEE-B87A-E258CDD1A295}" type="pres">
      <dgm:prSet presAssocID="{443A6BA0-F633-41C7-BCB8-2E9DBFC41A3D}" presName="rootComposite" presStyleCnt="0"/>
      <dgm:spPr/>
    </dgm:pt>
    <dgm:pt modelId="{4A37902F-C304-4D33-ADA9-DEA296F11741}" type="pres">
      <dgm:prSet presAssocID="{443A6BA0-F633-41C7-BCB8-2E9DBFC41A3D}" presName="rootText" presStyleLbl="node3" presStyleIdx="12" presStyleCnt="15">
        <dgm:presLayoutVars>
          <dgm:chPref val="3"/>
        </dgm:presLayoutVars>
      </dgm:prSet>
      <dgm:spPr>
        <a:prstGeom prst="roundRect">
          <a:avLst/>
        </a:prstGeom>
      </dgm:spPr>
    </dgm:pt>
    <dgm:pt modelId="{A093F1E5-1B47-41A9-8DD0-D8E2C956F2AA}" type="pres">
      <dgm:prSet presAssocID="{443A6BA0-F633-41C7-BCB8-2E9DBFC41A3D}" presName="rootConnector" presStyleLbl="node3" presStyleIdx="12" presStyleCnt="15"/>
      <dgm:spPr/>
    </dgm:pt>
    <dgm:pt modelId="{0837FC7E-868B-4957-95EA-8BADB355BD1B}" type="pres">
      <dgm:prSet presAssocID="{443A6BA0-F633-41C7-BCB8-2E9DBFC41A3D}" presName="hierChild4" presStyleCnt="0"/>
      <dgm:spPr/>
    </dgm:pt>
    <dgm:pt modelId="{2FDEAB5F-F16B-4969-B620-AB84447A98FB}" type="pres">
      <dgm:prSet presAssocID="{443A6BA0-F633-41C7-BCB8-2E9DBFC41A3D}" presName="hierChild5" presStyleCnt="0"/>
      <dgm:spPr/>
    </dgm:pt>
    <dgm:pt modelId="{39BAE1C2-4702-494B-B674-EC6E645638ED}" type="pres">
      <dgm:prSet presAssocID="{9B11D7AD-4FBE-48C2-9620-29EDC50B4A49}" presName="Name37" presStyleLbl="parChTrans1D3" presStyleIdx="13" presStyleCnt="15"/>
      <dgm:spPr/>
    </dgm:pt>
    <dgm:pt modelId="{BB72A9FE-ED07-4507-BCF9-A9742621A1A1}" type="pres">
      <dgm:prSet presAssocID="{FDFDDE15-F0B0-44BA-99A1-C3D2C9A790F5}" presName="hierRoot2" presStyleCnt="0">
        <dgm:presLayoutVars>
          <dgm:hierBranch val="init"/>
        </dgm:presLayoutVars>
      </dgm:prSet>
      <dgm:spPr/>
    </dgm:pt>
    <dgm:pt modelId="{E77C1C07-E256-4707-AC1A-433B9C378000}" type="pres">
      <dgm:prSet presAssocID="{FDFDDE15-F0B0-44BA-99A1-C3D2C9A790F5}" presName="rootComposite" presStyleCnt="0"/>
      <dgm:spPr/>
    </dgm:pt>
    <dgm:pt modelId="{34EAB853-DF58-45C1-B3FB-B020C179DCBB}" type="pres">
      <dgm:prSet presAssocID="{FDFDDE15-F0B0-44BA-99A1-C3D2C9A790F5}" presName="rootText" presStyleLbl="node3" presStyleIdx="13" presStyleCnt="15">
        <dgm:presLayoutVars>
          <dgm:chPref val="3"/>
        </dgm:presLayoutVars>
      </dgm:prSet>
      <dgm:spPr>
        <a:prstGeom prst="roundRect">
          <a:avLst/>
        </a:prstGeom>
      </dgm:spPr>
    </dgm:pt>
    <dgm:pt modelId="{2D6FABBA-DE2E-496B-BB2A-3B87DACB10EE}" type="pres">
      <dgm:prSet presAssocID="{FDFDDE15-F0B0-44BA-99A1-C3D2C9A790F5}" presName="rootConnector" presStyleLbl="node3" presStyleIdx="13" presStyleCnt="15"/>
      <dgm:spPr/>
    </dgm:pt>
    <dgm:pt modelId="{64220DB3-2623-4D8A-ADB3-89964769ED5C}" type="pres">
      <dgm:prSet presAssocID="{FDFDDE15-F0B0-44BA-99A1-C3D2C9A790F5}" presName="hierChild4" presStyleCnt="0"/>
      <dgm:spPr/>
    </dgm:pt>
    <dgm:pt modelId="{08BEBBA4-6B52-4830-BBD8-3F4F56AEF4C7}" type="pres">
      <dgm:prSet presAssocID="{FDFDDE15-F0B0-44BA-99A1-C3D2C9A790F5}" presName="hierChild5" presStyleCnt="0"/>
      <dgm:spPr/>
    </dgm:pt>
    <dgm:pt modelId="{A7B7F769-9A78-429A-8270-132B17644E5D}" type="pres">
      <dgm:prSet presAssocID="{C5B78C1E-6E10-40F6-A665-2B790673E247}" presName="Name37" presStyleLbl="parChTrans1D3" presStyleIdx="14" presStyleCnt="15"/>
      <dgm:spPr/>
    </dgm:pt>
    <dgm:pt modelId="{8AF2C957-3064-4139-8164-4E398CAC54DB}" type="pres">
      <dgm:prSet presAssocID="{22518F4E-5677-49C3-B61B-0A73E994A975}" presName="hierRoot2" presStyleCnt="0">
        <dgm:presLayoutVars>
          <dgm:hierBranch val="init"/>
        </dgm:presLayoutVars>
      </dgm:prSet>
      <dgm:spPr/>
    </dgm:pt>
    <dgm:pt modelId="{4B70291E-D301-42B2-A8D0-C3948BC693AD}" type="pres">
      <dgm:prSet presAssocID="{22518F4E-5677-49C3-B61B-0A73E994A975}" presName="rootComposite" presStyleCnt="0"/>
      <dgm:spPr/>
    </dgm:pt>
    <dgm:pt modelId="{62BA030E-9A59-436C-81C1-103AD94EE8A4}" type="pres">
      <dgm:prSet presAssocID="{22518F4E-5677-49C3-B61B-0A73E994A975}" presName="rootText" presStyleLbl="node3" presStyleIdx="14" presStyleCnt="15">
        <dgm:presLayoutVars>
          <dgm:chPref val="3"/>
        </dgm:presLayoutVars>
      </dgm:prSet>
      <dgm:spPr>
        <a:prstGeom prst="roundRect">
          <a:avLst/>
        </a:prstGeom>
      </dgm:spPr>
    </dgm:pt>
    <dgm:pt modelId="{D23114A7-1A5B-48A2-8FC6-5A0B0F8E12E2}" type="pres">
      <dgm:prSet presAssocID="{22518F4E-5677-49C3-B61B-0A73E994A975}" presName="rootConnector" presStyleLbl="node3" presStyleIdx="14" presStyleCnt="15"/>
      <dgm:spPr/>
    </dgm:pt>
    <dgm:pt modelId="{9AA4E856-C35F-4FC5-BA4A-ACBA3A1171C4}" type="pres">
      <dgm:prSet presAssocID="{22518F4E-5677-49C3-B61B-0A73E994A975}" presName="hierChild4" presStyleCnt="0"/>
      <dgm:spPr/>
    </dgm:pt>
    <dgm:pt modelId="{833037D8-187B-461C-975A-3B2BBC77ED8E}" type="pres">
      <dgm:prSet presAssocID="{22518F4E-5677-49C3-B61B-0A73E994A975}" presName="hierChild5" presStyleCnt="0"/>
      <dgm:spPr/>
    </dgm:pt>
    <dgm:pt modelId="{2472E543-0A78-4C07-9C0C-43CB0D8A2F37}" type="pres">
      <dgm:prSet presAssocID="{72DA3E19-708D-48B2-97F0-12E04686447F}" presName="hierChild5" presStyleCnt="0"/>
      <dgm:spPr/>
    </dgm:pt>
    <dgm:pt modelId="{5CC60013-94C8-461F-A8CF-C8DD74C86829}" type="pres">
      <dgm:prSet presAssocID="{AA98D679-54AD-4B58-8F30-9F7C933DB7A9}" presName="hierChild3" presStyleCnt="0"/>
      <dgm:spPr/>
    </dgm:pt>
  </dgm:ptLst>
  <dgm:cxnLst>
    <dgm:cxn modelId="{2BFBCC01-7F11-4FDE-87EA-861AA0B545DF}" srcId="{AA98D679-54AD-4B58-8F30-9F7C933DB7A9}" destId="{2E57215F-1067-4C20-AE29-D11B212E9CB0}" srcOrd="1" destOrd="0" parTransId="{34E10E22-0721-40E2-88A1-047EDD75F701}" sibTransId="{4B05D95C-4A8C-49E9-ADD2-71EA3E29C9ED}"/>
    <dgm:cxn modelId="{5FAAF701-ADBE-4799-8D9E-81CD77B62421}" srcId="{72DA3E19-708D-48B2-97F0-12E04686447F}" destId="{443A6BA0-F633-41C7-BCB8-2E9DBFC41A3D}" srcOrd="2" destOrd="0" parTransId="{6BEB85AB-1EB3-4892-A862-E2368E45AAE3}" sibTransId="{D39A161B-6B26-40EE-A814-9D5AAA49ADC6}"/>
    <dgm:cxn modelId="{11910C02-FD45-4C44-B832-0BF6B6963B73}" type="presOf" srcId="{F0F82413-B62C-44F2-A706-560B68AB6D18}" destId="{2FAADDDA-5803-4C42-83AF-705375D3C0B1}" srcOrd="0" destOrd="0" presId="urn:microsoft.com/office/officeart/2005/8/layout/orgChart1"/>
    <dgm:cxn modelId="{47F3ED02-2A96-4C9C-98DD-D960CDBBECA9}" srcId="{AA98D679-54AD-4B58-8F30-9F7C933DB7A9}" destId="{72DA3E19-708D-48B2-97F0-12E04686447F}" srcOrd="3" destOrd="0" parTransId="{5612FE57-FE10-4B4D-BB97-4CF4FA667708}" sibTransId="{1C8E627A-C832-4E80-A7A6-851C9E0193D7}"/>
    <dgm:cxn modelId="{24FF2D04-7288-44C0-9429-77886A68D26B}" srcId="{552CEDEE-10E1-43BD-ADC0-281C023986EF}" destId="{3F3197E9-380E-4EEA-B083-5996B9DBC241}" srcOrd="0" destOrd="0" parTransId="{1C314A42-FC20-4A1A-BDAA-B155893690EF}" sibTransId="{827C0933-D547-4326-B625-E2E51DC818D3}"/>
    <dgm:cxn modelId="{7A34E104-609B-40B7-931A-05B32ECAC687}" type="presOf" srcId="{552CEDEE-10E1-43BD-ADC0-281C023986EF}" destId="{848AD116-4D4B-4A4F-BCC8-B1493ABDE993}" srcOrd="0" destOrd="0" presId="urn:microsoft.com/office/officeart/2005/8/layout/orgChart1"/>
    <dgm:cxn modelId="{5A4CEE05-860B-4A75-9884-F710D4932E00}" type="presOf" srcId="{C2D4A85F-3241-4928-8AC0-109412499C46}" destId="{6D9AC490-C25C-4FE1-8E24-2648E119ACC5}" srcOrd="1" destOrd="0" presId="urn:microsoft.com/office/officeart/2005/8/layout/orgChart1"/>
    <dgm:cxn modelId="{FF704E06-DB0E-461C-9FFD-A00BF81FE286}" type="presOf" srcId="{0CB271ED-CCD7-4870-AC1E-4AA3B45F5742}" destId="{04F81045-CEB0-4C6F-A2BD-59ED96490221}" srcOrd="0" destOrd="0" presId="urn:microsoft.com/office/officeart/2005/8/layout/orgChart1"/>
    <dgm:cxn modelId="{273E0808-CE24-40EE-A3FC-FD808A679030}" srcId="{2E57215F-1067-4C20-AE29-D11B212E9CB0}" destId="{552CEDEE-10E1-43BD-ADC0-281C023986EF}" srcOrd="0" destOrd="0" parTransId="{4EFDFB88-2366-4750-9020-251CECECE5F8}" sibTransId="{52B38BF2-F581-466F-90E9-ADBD7FA68A05}"/>
    <dgm:cxn modelId="{4081720D-DB06-4A39-883A-D625C44FF2C3}" type="presOf" srcId="{830EACA4-94DC-47FF-B3F2-1E05BD9444B3}" destId="{EECD931D-1130-46EC-9FFE-09D1A32CEC02}" srcOrd="0" destOrd="0" presId="urn:microsoft.com/office/officeart/2005/8/layout/orgChart1"/>
    <dgm:cxn modelId="{100AF00F-74D1-4E91-8DAB-F28822319DE2}" type="presOf" srcId="{8EBCF73A-2F9C-4D10-9BA8-85E9E055327A}" destId="{84C725EC-9E64-4DF8-A10F-2BD8D1EC8F7B}" srcOrd="0" destOrd="0" presId="urn:microsoft.com/office/officeart/2005/8/layout/orgChart1"/>
    <dgm:cxn modelId="{E2404413-D189-402F-B47B-6F2692A7D969}" srcId="{66564099-CF2C-47F6-9867-A7C2FDBBE730}" destId="{C81A86F0-8542-4951-9C94-1BB1275715B0}" srcOrd="0" destOrd="0" parTransId="{12450C69-58E2-4878-9A69-01B828347554}" sibTransId="{D606ACEA-A7CB-4EE6-B136-B9A510F2F442}"/>
    <dgm:cxn modelId="{9A084019-EC75-481B-99C0-E638F188658D}" type="presOf" srcId="{4A70EFFA-81A2-4CCC-9B1F-47BFD9992C0A}" destId="{F5CCFCBC-3664-4284-85A6-8781D1A7882C}" srcOrd="0" destOrd="0" presId="urn:microsoft.com/office/officeart/2005/8/layout/orgChart1"/>
    <dgm:cxn modelId="{2792E620-D0C9-4244-A38A-6C968C6AEF1F}" srcId="{72DA3E19-708D-48B2-97F0-12E04686447F}" destId="{22518F4E-5677-49C3-B61B-0A73E994A975}" srcOrd="4" destOrd="0" parTransId="{C5B78C1E-6E10-40F6-A665-2B790673E247}" sibTransId="{15FFF394-FCE8-4FE9-AB1D-EE22E20658CA}"/>
    <dgm:cxn modelId="{85EF3D27-CDA5-4C7F-B4EF-D045F408662E}" type="presOf" srcId="{CC296B5E-295F-4C56-B2C0-F8B6DCC4B66C}" destId="{6055342B-B724-4688-A9AD-4AEC29ABB07E}" srcOrd="0" destOrd="0" presId="urn:microsoft.com/office/officeart/2005/8/layout/orgChart1"/>
    <dgm:cxn modelId="{D1C43328-D14E-462B-95A1-CCADC1256BB2}" type="presOf" srcId="{9C29A74C-F101-40EB-962C-16CA8C748434}" destId="{7C6F465A-3C6E-4217-9BE6-44760F0CBB13}" srcOrd="0" destOrd="0" presId="urn:microsoft.com/office/officeart/2005/8/layout/orgChart1"/>
    <dgm:cxn modelId="{29B9F328-3094-4029-857C-835F5032B56F}" type="presOf" srcId="{C3502F85-DC61-48CD-88B7-22D57092F0A8}" destId="{471BD7E4-CE28-485C-B8F3-E6C3724EFA95}" srcOrd="1" destOrd="0" presId="urn:microsoft.com/office/officeart/2005/8/layout/orgChart1"/>
    <dgm:cxn modelId="{A7801529-8EAE-4DA0-8E7D-83BE71DBDC5B}" srcId="{0A8B3068-CA46-4723-AA82-F2841056E686}" destId="{AA98D679-54AD-4B58-8F30-9F7C933DB7A9}" srcOrd="0" destOrd="0" parTransId="{ECC7F783-AC9C-4B33-BCD4-66DFA42F2BE9}" sibTransId="{A233F1E4-AF03-46E0-9F70-804A24542793}"/>
    <dgm:cxn modelId="{2884BB2E-DCE7-413B-B0E4-ABE15BB50592}" type="presOf" srcId="{C30D07CC-74F7-490B-ACF2-DB03D7504E24}" destId="{2D8E49CC-6D98-4AC3-8104-02DDD502BE44}" srcOrd="1" destOrd="0" presId="urn:microsoft.com/office/officeart/2005/8/layout/orgChart1"/>
    <dgm:cxn modelId="{97F2522F-F240-4493-ADB8-83EC922950E3}" type="presOf" srcId="{D59F774D-D521-4D2F-88A2-58D699131338}" destId="{4D75DCB4-42BF-4E45-96D3-794E5B6771A4}" srcOrd="1" destOrd="0" presId="urn:microsoft.com/office/officeart/2005/8/layout/orgChart1"/>
    <dgm:cxn modelId="{6D001031-527B-4574-B272-C510C708CD1A}" srcId="{C3502F85-DC61-48CD-88B7-22D57092F0A8}" destId="{6D624FA5-A725-4F20-B419-2A22AF723202}" srcOrd="1" destOrd="0" parTransId="{DE0EBF7B-966A-4705-8600-7A64EDB568CA}" sibTransId="{F6F46F43-AC9C-479A-B279-060D0337FBFC}"/>
    <dgm:cxn modelId="{A78A7D34-F683-47B2-ACE6-C6545DDE474B}" srcId="{C3502F85-DC61-48CD-88B7-22D57092F0A8}" destId="{D59F774D-D521-4D2F-88A2-58D699131338}" srcOrd="2" destOrd="0" parTransId="{42D6ACDA-4CE1-4C94-B6D8-19762511355D}" sibTransId="{631C08CC-FD88-4A59-8307-AEACD6F3370F}"/>
    <dgm:cxn modelId="{6B072239-4828-4518-BF03-03009665C732}" type="presOf" srcId="{3F3197E9-380E-4EEA-B083-5996B9DBC241}" destId="{BC4521D4-B47C-4ACE-B194-599BED346076}" srcOrd="0" destOrd="0" presId="urn:microsoft.com/office/officeart/2005/8/layout/orgChart1"/>
    <dgm:cxn modelId="{A980823F-26A0-49FA-B6AF-E9FD6775B21E}" type="presOf" srcId="{859F48CC-0A33-4DFB-8BD7-FE2C28AC28C1}" destId="{DCEEA4E4-10CA-44A8-89BA-6CBE54389671}" srcOrd="0" destOrd="0" presId="urn:microsoft.com/office/officeart/2005/8/layout/orgChart1"/>
    <dgm:cxn modelId="{25A4D35D-0920-4C0F-A8E4-A0DFC5CA48F4}" type="presOf" srcId="{A9ADC37F-05DC-4B20-B869-5CD8EF16CC31}" destId="{BE6AA0F1-7D3F-4F9C-AC13-9D69DE0E6A81}" srcOrd="0" destOrd="0" presId="urn:microsoft.com/office/officeart/2005/8/layout/orgChart1"/>
    <dgm:cxn modelId="{F9FDA960-A287-4960-A377-B4B4FD358E27}" type="presOf" srcId="{66564099-CF2C-47F6-9867-A7C2FDBBE730}" destId="{68A31231-B609-478B-9394-B63ECA6F60B3}" srcOrd="1" destOrd="0" presId="urn:microsoft.com/office/officeart/2005/8/layout/orgChart1"/>
    <dgm:cxn modelId="{E17CA841-B58B-49EF-B316-8B56C94C66DA}" srcId="{72DA3E19-708D-48B2-97F0-12E04686447F}" destId="{A435B47D-CFBF-4853-9B34-771103A38413}" srcOrd="0" destOrd="0" parTransId="{859F48CC-0A33-4DFB-8BD7-FE2C28AC28C1}" sibTransId="{217BB345-BF99-41A4-8DBF-55BE6276DDB8}"/>
    <dgm:cxn modelId="{FBE98D64-D2CC-4A0A-BA68-09E1669481B8}" type="presOf" srcId="{72DA3E19-708D-48B2-97F0-12E04686447F}" destId="{7D32A0B6-1CAD-4A2A-B9E3-4A8D7CB58AFF}" srcOrd="1" destOrd="0" presId="urn:microsoft.com/office/officeart/2005/8/layout/orgChart1"/>
    <dgm:cxn modelId="{4D7B6B48-A149-4254-B6EC-40F402B52701}" type="presOf" srcId="{12450C69-58E2-4878-9A69-01B828347554}" destId="{394BDB31-971A-4C59-9ED9-465AED04E8A4}" srcOrd="0" destOrd="0" presId="urn:microsoft.com/office/officeart/2005/8/layout/orgChart1"/>
    <dgm:cxn modelId="{54C09A49-03DE-4F7A-A6B4-86422FE0C9CF}" type="presOf" srcId="{C30D07CC-74F7-490B-ACF2-DB03D7504E24}" destId="{9CBDF49B-2E48-4891-947A-7E5799FEBB53}" srcOrd="0" destOrd="0" presId="urn:microsoft.com/office/officeart/2005/8/layout/orgChart1"/>
    <dgm:cxn modelId="{A216296A-9E94-41B2-AC52-A436926A0934}" srcId="{72DA3E19-708D-48B2-97F0-12E04686447F}" destId="{FDFDDE15-F0B0-44BA-99A1-C3D2C9A790F5}" srcOrd="3" destOrd="0" parTransId="{9B11D7AD-4FBE-48C2-9620-29EDC50B4A49}" sibTransId="{8C6B3DCB-6DAF-4DFF-85B7-4AD3F868037B}"/>
    <dgm:cxn modelId="{8B61884A-84B4-4B91-B0A8-FF205279ABBC}" type="presOf" srcId="{FDFDDE15-F0B0-44BA-99A1-C3D2C9A790F5}" destId="{2D6FABBA-DE2E-496B-BB2A-3B87DACB10EE}" srcOrd="1" destOrd="0" presId="urn:microsoft.com/office/officeart/2005/8/layout/orgChart1"/>
    <dgm:cxn modelId="{A1D9D44A-A878-4839-BA50-E83FC7935258}" type="presOf" srcId="{443A6BA0-F633-41C7-BCB8-2E9DBFC41A3D}" destId="{A093F1E5-1B47-41A9-8DD0-D8E2C956F2AA}" srcOrd="1" destOrd="0" presId="urn:microsoft.com/office/officeart/2005/8/layout/orgChart1"/>
    <dgm:cxn modelId="{3774CE4B-8F6A-4875-ACD0-28A114BD878F}" type="presOf" srcId="{22518F4E-5677-49C3-B61B-0A73E994A975}" destId="{62BA030E-9A59-436C-81C1-103AD94EE8A4}" srcOrd="0" destOrd="0" presId="urn:microsoft.com/office/officeart/2005/8/layout/orgChart1"/>
    <dgm:cxn modelId="{EDCF164D-8EA9-4ECC-8D77-E6C8C783AD75}" srcId="{AA98D679-54AD-4B58-8F30-9F7C933DB7A9}" destId="{66564099-CF2C-47F6-9867-A7C2FDBBE730}" srcOrd="2" destOrd="0" parTransId="{92A8947B-3F5E-4A51-8455-27B05739D2C0}" sibTransId="{4880148B-33E4-4420-8D02-0BDE3FF09A99}"/>
    <dgm:cxn modelId="{A1F8416F-9137-4E63-AB9D-4397631F3F55}" type="presOf" srcId="{C3502F85-DC61-48CD-88B7-22D57092F0A8}" destId="{D83550A5-0A7D-4B6B-A1B4-162B34DFCCF3}" srcOrd="0" destOrd="0" presId="urn:microsoft.com/office/officeart/2005/8/layout/orgChart1"/>
    <dgm:cxn modelId="{04E5716F-A188-4B20-96DA-6861320A6DE7}" type="presOf" srcId="{830EACA4-94DC-47FF-B3F2-1E05BD9444B3}" destId="{BB58600E-74E3-4E6C-BCA5-93B6B015FC69}" srcOrd="1" destOrd="0" presId="urn:microsoft.com/office/officeart/2005/8/layout/orgChart1"/>
    <dgm:cxn modelId="{F9FE9B51-FDD8-445E-9306-68199725070B}" srcId="{C3502F85-DC61-48CD-88B7-22D57092F0A8}" destId="{C2D4A85F-3241-4928-8AC0-109412499C46}" srcOrd="0" destOrd="0" parTransId="{BE3F7B40-F6FE-4619-8F34-2BADC780F2C8}" sibTransId="{36DC1097-FDF4-4B11-9B14-AACBBB3FD83C}"/>
    <dgm:cxn modelId="{758B7672-0AFA-435B-BE49-E0B9D23DBC0F}" type="presOf" srcId="{45F76A8E-5F6B-4BF2-B3EF-E373F4D4776E}" destId="{0ED15603-22F6-4263-883B-9B909340F731}" srcOrd="1" destOrd="0" presId="urn:microsoft.com/office/officeart/2005/8/layout/orgChart1"/>
    <dgm:cxn modelId="{EE70E274-4AF7-4209-A1AC-702479BC689A}" type="presOf" srcId="{A435B47D-CFBF-4853-9B34-771103A38413}" destId="{D0B3B230-8EB6-4786-BF9A-67336F05EAF4}" srcOrd="0" destOrd="0" presId="urn:microsoft.com/office/officeart/2005/8/layout/orgChart1"/>
    <dgm:cxn modelId="{1D5BEE54-25AD-4B4A-B499-06F8516733FD}" type="presOf" srcId="{AA98D679-54AD-4B58-8F30-9F7C933DB7A9}" destId="{9E7346C4-AC49-4086-9A24-3F13EFEF6041}" srcOrd="0" destOrd="0" presId="urn:microsoft.com/office/officeart/2005/8/layout/orgChart1"/>
    <dgm:cxn modelId="{71EFCC75-A844-4CB3-A502-E59DAD078416}" type="presOf" srcId="{4EFDFB88-2366-4750-9020-251CECECE5F8}" destId="{5B81DB2E-B4B6-45A8-AB49-2EA4BEF523FB}" srcOrd="0" destOrd="0" presId="urn:microsoft.com/office/officeart/2005/8/layout/orgChart1"/>
    <dgm:cxn modelId="{8661B976-2479-4E18-9BA3-5F1AF43E62F2}" type="presOf" srcId="{34E10E22-0721-40E2-88A1-047EDD75F701}" destId="{F4224715-05DA-419E-8846-22C72C4FC719}" srcOrd="0" destOrd="0" presId="urn:microsoft.com/office/officeart/2005/8/layout/orgChart1"/>
    <dgm:cxn modelId="{9225E47D-06FA-455C-BE45-B5B6C85DB00A}" type="presOf" srcId="{4A70EFFA-81A2-4CCC-9B1F-47BFD9992C0A}" destId="{B106BA31-531F-481A-94AA-5130BD370C5F}" srcOrd="1" destOrd="0" presId="urn:microsoft.com/office/officeart/2005/8/layout/orgChart1"/>
    <dgm:cxn modelId="{B5D20987-6932-4061-8530-C326B87BD04E}" srcId="{66564099-CF2C-47F6-9867-A7C2FDBBE730}" destId="{F0F82413-B62C-44F2-A706-560B68AB6D18}" srcOrd="3" destOrd="0" parTransId="{05AD051D-75FC-49A7-9824-F7E82FA02102}" sibTransId="{D0210B3D-9BDE-4914-A0EE-709EB86DD4FD}"/>
    <dgm:cxn modelId="{8CE6F88E-FF86-4B56-A255-3EC3187DBC8B}" type="presOf" srcId="{0A8B3068-CA46-4723-AA82-F2841056E686}" destId="{C0B2422C-8B8D-4023-9AFA-0172FC688E5D}" srcOrd="0" destOrd="0" presId="urn:microsoft.com/office/officeart/2005/8/layout/orgChart1"/>
    <dgm:cxn modelId="{53BE3396-54DF-420E-8C46-8EB864E4B765}" type="presOf" srcId="{5612FE57-FE10-4B4D-BB97-4CF4FA667708}" destId="{B0A615E7-536D-4AF1-9E8D-793005C1FC3B}" srcOrd="0" destOrd="0" presId="urn:microsoft.com/office/officeart/2005/8/layout/orgChart1"/>
    <dgm:cxn modelId="{B6B9C297-AB35-43E5-922E-5EE4D32C83DE}" srcId="{72DA3E19-708D-48B2-97F0-12E04686447F}" destId="{C30D07CC-74F7-490B-ACF2-DB03D7504E24}" srcOrd="1" destOrd="0" parTransId="{9C29A74C-F101-40EB-962C-16CA8C748434}" sibTransId="{A302A05A-4375-4D84-B877-50E95C396E3C}"/>
    <dgm:cxn modelId="{0796609A-220A-4352-A5DC-C88C06BD0484}" type="presOf" srcId="{6D624FA5-A725-4F20-B419-2A22AF723202}" destId="{6E5360A6-FB44-415E-A4CD-DD70AD451F79}" srcOrd="0" destOrd="0" presId="urn:microsoft.com/office/officeart/2005/8/layout/orgChart1"/>
    <dgm:cxn modelId="{0C2DB19C-6F98-47F3-81BA-3D2C2B26E854}" type="presOf" srcId="{C8131000-35BC-46F9-B34B-8C449DDC88F9}" destId="{0FDF05C9-06B6-4DC9-B17A-BC9B926F980B}" srcOrd="0" destOrd="0" presId="urn:microsoft.com/office/officeart/2005/8/layout/orgChart1"/>
    <dgm:cxn modelId="{D98B6AA0-2F60-430E-ACD0-A7925FD01420}" srcId="{66564099-CF2C-47F6-9867-A7C2FDBBE730}" destId="{80ECB633-1551-4316-8A2E-83E117ECD42F}" srcOrd="2" destOrd="0" parTransId="{CC296B5E-295F-4C56-B2C0-F8B6DCC4B66C}" sibTransId="{10FFF4D8-F81E-413A-BE76-C61679EA2E6E}"/>
    <dgm:cxn modelId="{B0BE31A1-BBA1-426A-9C25-E60B12801CBE}" type="presOf" srcId="{D59F774D-D521-4D2F-88A2-58D699131338}" destId="{7119B7D8-AD63-47FA-A540-DACB262A5A34}" srcOrd="0" destOrd="0" presId="urn:microsoft.com/office/officeart/2005/8/layout/orgChart1"/>
    <dgm:cxn modelId="{F48C9FA1-47BE-4803-AA3E-BE81FE4FCEE6}" srcId="{AA98D679-54AD-4B58-8F30-9F7C933DB7A9}" destId="{C3502F85-DC61-48CD-88B7-22D57092F0A8}" srcOrd="0" destOrd="0" parTransId="{C8131000-35BC-46F9-B34B-8C449DDC88F9}" sibTransId="{A4C2A98C-42B6-4975-BFDB-CB0CC8FAAFB4}"/>
    <dgm:cxn modelId="{B5EF18A9-1357-4E78-A0A6-9560A54F5C20}" type="presOf" srcId="{05AD051D-75FC-49A7-9824-F7E82FA02102}" destId="{87A9B533-58EA-4E56-97FE-F794973C85E9}" srcOrd="0" destOrd="0" presId="urn:microsoft.com/office/officeart/2005/8/layout/orgChart1"/>
    <dgm:cxn modelId="{FD77E0AF-2E91-488E-A2BA-FAFDF38920E1}" type="presOf" srcId="{92A8947B-3F5E-4A51-8455-27B05739D2C0}" destId="{125917B8-03FF-439E-8CFD-33E7C87A3BD2}" srcOrd="0" destOrd="0" presId="urn:microsoft.com/office/officeart/2005/8/layout/orgChart1"/>
    <dgm:cxn modelId="{DB7602B4-F89B-4EAD-B10A-79195F224D33}" type="presOf" srcId="{3F3197E9-380E-4EEA-B083-5996B9DBC241}" destId="{E66634D2-446D-473F-9740-D4309CB305CC}" srcOrd="1" destOrd="0" presId="urn:microsoft.com/office/officeart/2005/8/layout/orgChart1"/>
    <dgm:cxn modelId="{0FAE8CB4-7A37-4F0D-8C94-4A0FDC37AB5F}" type="presOf" srcId="{C5B78C1E-6E10-40F6-A665-2B790673E247}" destId="{A7B7F769-9A78-429A-8270-132B17644E5D}" srcOrd="0" destOrd="0" presId="urn:microsoft.com/office/officeart/2005/8/layout/orgChart1"/>
    <dgm:cxn modelId="{A21796BA-A8F6-459F-9811-3A84EBCB3A3E}" type="presOf" srcId="{66564099-CF2C-47F6-9867-A7C2FDBBE730}" destId="{C3854281-72E5-479E-AF28-DBDABAAFFA73}" srcOrd="0" destOrd="0" presId="urn:microsoft.com/office/officeart/2005/8/layout/orgChart1"/>
    <dgm:cxn modelId="{ED34ACBB-3986-4862-B466-B6AB9FE7F0C6}" type="presOf" srcId="{1C314A42-FC20-4A1A-BDAA-B155893690EF}" destId="{134E45F5-C0F0-4D35-AC11-76EC8E0CC754}" srcOrd="0" destOrd="0" presId="urn:microsoft.com/office/officeart/2005/8/layout/orgChart1"/>
    <dgm:cxn modelId="{8687ACBB-13E2-417B-8C51-40148075A6CE}" type="presOf" srcId="{2E57215F-1067-4C20-AE29-D11B212E9CB0}" destId="{3AF9C3DF-A612-4C01-8B96-F754141D8564}" srcOrd="1" destOrd="0" presId="urn:microsoft.com/office/officeart/2005/8/layout/orgChart1"/>
    <dgm:cxn modelId="{06D476BE-0C39-4F2F-AC25-B88C60B75D3B}" type="presOf" srcId="{0056E066-1B0D-4F46-BFD2-0A8F58C23451}" destId="{954E8A06-C63A-41A0-BFF9-40B637B5E8E1}" srcOrd="0" destOrd="0" presId="urn:microsoft.com/office/officeart/2005/8/layout/orgChart1"/>
    <dgm:cxn modelId="{9A216AC2-9B4F-42C0-8416-700DE49BD058}" type="presOf" srcId="{BE3F7B40-F6FE-4619-8F34-2BADC780F2C8}" destId="{386F0024-A730-4781-9DFC-CBEA83A5ADA2}" srcOrd="0" destOrd="0" presId="urn:microsoft.com/office/officeart/2005/8/layout/orgChart1"/>
    <dgm:cxn modelId="{5DD318C3-CC7D-4D0D-B408-C9A6A6E10ABF}" type="presOf" srcId="{80ECB633-1551-4316-8A2E-83E117ECD42F}" destId="{9F432B7C-A855-4EDE-A3F2-9163E83EBCA3}" srcOrd="1" destOrd="0" presId="urn:microsoft.com/office/officeart/2005/8/layout/orgChart1"/>
    <dgm:cxn modelId="{38E6A6C6-3265-4AA5-8038-A37C14AD815C}" type="presOf" srcId="{AA98D679-54AD-4B58-8F30-9F7C933DB7A9}" destId="{D28BFE09-5574-4181-8976-90394FF9BBC2}" srcOrd="1" destOrd="0" presId="urn:microsoft.com/office/officeart/2005/8/layout/orgChart1"/>
    <dgm:cxn modelId="{BFD6DAC6-EA97-4E9D-892F-F91D411B6F18}" type="presOf" srcId="{F0F82413-B62C-44F2-A706-560B68AB6D18}" destId="{D6ABD01C-F65B-4ED5-99E1-CB0560AE4AF4}" srcOrd="1" destOrd="0" presId="urn:microsoft.com/office/officeart/2005/8/layout/orgChart1"/>
    <dgm:cxn modelId="{692100C7-244C-4517-BEED-1EDF8EAD455C}" type="presOf" srcId="{80ECB633-1551-4316-8A2E-83E117ECD42F}" destId="{74483163-DA71-4BDB-82A6-336E4E2F8843}" srcOrd="0" destOrd="0" presId="urn:microsoft.com/office/officeart/2005/8/layout/orgChart1"/>
    <dgm:cxn modelId="{1A753ED0-206A-48C8-A122-D5E89666C28E}" type="presOf" srcId="{C156F1DF-D708-4923-9D74-F8EECD7FB439}" destId="{215AFB0C-AC44-41B3-A2F3-D129433CEC7C}" srcOrd="0" destOrd="0" presId="urn:microsoft.com/office/officeart/2005/8/layout/orgChart1"/>
    <dgm:cxn modelId="{5D4047D0-6852-4F6C-A15F-2D78A3FC3D08}" type="presOf" srcId="{2E57215F-1067-4C20-AE29-D11B212E9CB0}" destId="{E1DC3E6B-CFD5-4EC2-89F2-6A6C2CD5B571}" srcOrd="0" destOrd="0" presId="urn:microsoft.com/office/officeart/2005/8/layout/orgChart1"/>
    <dgm:cxn modelId="{687F0AD1-A885-4517-8CD7-581687B5E550}" type="presOf" srcId="{6BEB85AB-1EB3-4892-A862-E2368E45AAE3}" destId="{A0719DC8-95FB-43B4-B4D5-D43EB89E6BFA}" srcOrd="0" destOrd="0" presId="urn:microsoft.com/office/officeart/2005/8/layout/orgChart1"/>
    <dgm:cxn modelId="{A63F31D1-5BF6-49AC-846D-E852A862220A}" type="presOf" srcId="{443A6BA0-F633-41C7-BCB8-2E9DBFC41A3D}" destId="{4A37902F-C304-4D33-ADA9-DEA296F11741}" srcOrd="0" destOrd="0" presId="urn:microsoft.com/office/officeart/2005/8/layout/orgChart1"/>
    <dgm:cxn modelId="{251030D2-283F-4FF5-9480-B9C40B183092}" type="presOf" srcId="{8EBCF73A-2F9C-4D10-9BA8-85E9E055327A}" destId="{3D49DC1F-DCB0-4C47-ADA6-CC572C55399E}" srcOrd="1" destOrd="0" presId="urn:microsoft.com/office/officeart/2005/8/layout/orgChart1"/>
    <dgm:cxn modelId="{CDD269D2-BE10-40CC-BF6F-8DAF4EECA876}" type="presOf" srcId="{6D624FA5-A725-4F20-B419-2A22AF723202}" destId="{7763AE0C-170F-44CB-A5B4-9618AD34D582}" srcOrd="1" destOrd="0" presId="urn:microsoft.com/office/officeart/2005/8/layout/orgChart1"/>
    <dgm:cxn modelId="{E07BF5D7-4C81-4B5F-A4FD-53CD77E1CAC0}" type="presOf" srcId="{22518F4E-5677-49C3-B61B-0A73E994A975}" destId="{D23114A7-1A5B-48A2-8FC6-5A0B0F8E12E2}" srcOrd="1" destOrd="0" presId="urn:microsoft.com/office/officeart/2005/8/layout/orgChart1"/>
    <dgm:cxn modelId="{34EC95DA-DD87-43AB-AC35-B747B63FC1EA}" type="presOf" srcId="{42D6ACDA-4CE1-4C94-B6D8-19762511355D}" destId="{C12A37E4-0F4F-4006-A071-31A130BA4276}" srcOrd="0" destOrd="0" presId="urn:microsoft.com/office/officeart/2005/8/layout/orgChart1"/>
    <dgm:cxn modelId="{24D001DC-8515-4789-8CD4-0B42B504D07F}" type="presOf" srcId="{72DA3E19-708D-48B2-97F0-12E04686447F}" destId="{E3198920-F307-4C0C-A97A-FF78D72460C5}" srcOrd="0" destOrd="0" presId="urn:microsoft.com/office/officeart/2005/8/layout/orgChart1"/>
    <dgm:cxn modelId="{F65AFBE4-0667-414A-92A8-410E6093BD23}" srcId="{66564099-CF2C-47F6-9867-A7C2FDBBE730}" destId="{830EACA4-94DC-47FF-B3F2-1E05BD9444B3}" srcOrd="1" destOrd="0" parTransId="{A9ADC37F-05DC-4B20-B869-5CD8EF16CC31}" sibTransId="{E187845F-62EA-43CD-9834-73108BA40C91}"/>
    <dgm:cxn modelId="{93E754E7-6E7B-422D-A465-AE6B1AEC5A73}" srcId="{C3502F85-DC61-48CD-88B7-22D57092F0A8}" destId="{4A70EFFA-81A2-4CCC-9B1F-47BFD9992C0A}" srcOrd="3" destOrd="0" parTransId="{C156F1DF-D708-4923-9D74-F8EECD7FB439}" sibTransId="{7128C01D-CFDF-446C-8D65-3314387962DA}"/>
    <dgm:cxn modelId="{B957A2E7-1395-43C4-B8F7-8EC5936F658D}" type="presOf" srcId="{45F76A8E-5F6B-4BF2-B3EF-E373F4D4776E}" destId="{E1A29787-A2BB-4A73-9A57-5C597EE930C1}" srcOrd="0" destOrd="0" presId="urn:microsoft.com/office/officeart/2005/8/layout/orgChart1"/>
    <dgm:cxn modelId="{7049F7E7-A410-468D-B250-97789287B921}" type="presOf" srcId="{A435B47D-CFBF-4853-9B34-771103A38413}" destId="{D8F4CDD9-B051-47EC-A24B-AC1CEC6831AF}" srcOrd="1" destOrd="0" presId="urn:microsoft.com/office/officeart/2005/8/layout/orgChart1"/>
    <dgm:cxn modelId="{222284EA-E233-43C4-9EFE-4C77C7EADFB4}" type="presOf" srcId="{DE0EBF7B-966A-4705-8600-7A64EDB568CA}" destId="{A77D2715-9C8E-4883-B8A0-B167F4AB09BA}" srcOrd="0" destOrd="0" presId="urn:microsoft.com/office/officeart/2005/8/layout/orgChart1"/>
    <dgm:cxn modelId="{17B5E4EA-01EB-4697-85B5-4E28F954FB24}" type="presOf" srcId="{9B11D7AD-4FBE-48C2-9620-29EDC50B4A49}" destId="{39BAE1C2-4702-494B-B674-EC6E645638ED}" srcOrd="0" destOrd="0" presId="urn:microsoft.com/office/officeart/2005/8/layout/orgChart1"/>
    <dgm:cxn modelId="{570B08EE-ACD1-4582-AF37-149C0972EF72}" srcId="{66564099-CF2C-47F6-9867-A7C2FDBBE730}" destId="{45F76A8E-5F6B-4BF2-B3EF-E373F4D4776E}" srcOrd="4" destOrd="0" parTransId="{0CB271ED-CCD7-4870-AC1E-4AA3B45F5742}" sibTransId="{CB554FBF-B327-4CAA-95A7-DA4B85C037EE}"/>
    <dgm:cxn modelId="{1BBBCFEE-AFDB-449F-824A-C66FD46C2108}" srcId="{552CEDEE-10E1-43BD-ADC0-281C023986EF}" destId="{8EBCF73A-2F9C-4D10-9BA8-85E9E055327A}" srcOrd="1" destOrd="0" parTransId="{0056E066-1B0D-4F46-BFD2-0A8F58C23451}" sibTransId="{53EB8807-3972-4B81-8841-682D8804B074}"/>
    <dgm:cxn modelId="{C167D3EF-DDD4-444A-92C2-06BF67D01B44}" type="presOf" srcId="{552CEDEE-10E1-43BD-ADC0-281C023986EF}" destId="{8672A1EE-3108-440A-831B-CD741D7666C2}" srcOrd="1" destOrd="0" presId="urn:microsoft.com/office/officeart/2005/8/layout/orgChart1"/>
    <dgm:cxn modelId="{438340F9-0FAF-4175-A2D9-268AA3AC1A54}" type="presOf" srcId="{C2D4A85F-3241-4928-8AC0-109412499C46}" destId="{3A569DAB-DCA2-4316-817C-73665BB2FF3C}" srcOrd="0" destOrd="0" presId="urn:microsoft.com/office/officeart/2005/8/layout/orgChart1"/>
    <dgm:cxn modelId="{7D92D3F9-69E0-470B-B638-AB2FC85EDC7F}" type="presOf" srcId="{C81A86F0-8542-4951-9C94-1BB1275715B0}" destId="{78BC0DA6-A375-4DEF-94D2-AF3AC1BDC794}" srcOrd="1" destOrd="0" presId="urn:microsoft.com/office/officeart/2005/8/layout/orgChart1"/>
    <dgm:cxn modelId="{97692BFC-415B-44BC-8918-04B9A0D29D72}" type="presOf" srcId="{C81A86F0-8542-4951-9C94-1BB1275715B0}" destId="{2B3983C5-3A83-4515-99EC-F9F4537EF37A}" srcOrd="0" destOrd="0" presId="urn:microsoft.com/office/officeart/2005/8/layout/orgChart1"/>
    <dgm:cxn modelId="{51E7D1FE-D8D9-44A5-A7F4-77D7F357EDBA}" type="presOf" srcId="{FDFDDE15-F0B0-44BA-99A1-C3D2C9A790F5}" destId="{34EAB853-DF58-45C1-B3FB-B020C179DCBB}" srcOrd="0" destOrd="0" presId="urn:microsoft.com/office/officeart/2005/8/layout/orgChart1"/>
    <dgm:cxn modelId="{BF152270-709B-41F2-9DB6-BCF0DBBA4F50}" type="presParOf" srcId="{C0B2422C-8B8D-4023-9AFA-0172FC688E5D}" destId="{F9D2A08E-0CA9-466A-B3A2-2FCF041AA0EE}" srcOrd="0" destOrd="0" presId="urn:microsoft.com/office/officeart/2005/8/layout/orgChart1"/>
    <dgm:cxn modelId="{3503DA28-DF7D-42DE-B388-8440EB627A6F}" type="presParOf" srcId="{F9D2A08E-0CA9-466A-B3A2-2FCF041AA0EE}" destId="{959E86AF-1348-4C90-83B7-2A095F00F2EF}" srcOrd="0" destOrd="0" presId="urn:microsoft.com/office/officeart/2005/8/layout/orgChart1"/>
    <dgm:cxn modelId="{2EDA0001-E25D-4A99-9BE2-A2A4F1ECA73C}" type="presParOf" srcId="{959E86AF-1348-4C90-83B7-2A095F00F2EF}" destId="{9E7346C4-AC49-4086-9A24-3F13EFEF6041}" srcOrd="0" destOrd="0" presId="urn:microsoft.com/office/officeart/2005/8/layout/orgChart1"/>
    <dgm:cxn modelId="{884C41BE-4B63-40B8-82C6-1ED65255B104}" type="presParOf" srcId="{959E86AF-1348-4C90-83B7-2A095F00F2EF}" destId="{D28BFE09-5574-4181-8976-90394FF9BBC2}" srcOrd="1" destOrd="0" presId="urn:microsoft.com/office/officeart/2005/8/layout/orgChart1"/>
    <dgm:cxn modelId="{CEF28EBE-C996-4A80-BB03-C99AA8FA8359}" type="presParOf" srcId="{F9D2A08E-0CA9-466A-B3A2-2FCF041AA0EE}" destId="{4B51E563-8938-4CB7-B7FC-5BAE74396A98}" srcOrd="1" destOrd="0" presId="urn:microsoft.com/office/officeart/2005/8/layout/orgChart1"/>
    <dgm:cxn modelId="{47D470E6-67F1-45F9-8FAE-C62CDEA0DDB2}" type="presParOf" srcId="{4B51E563-8938-4CB7-B7FC-5BAE74396A98}" destId="{0FDF05C9-06B6-4DC9-B17A-BC9B926F980B}" srcOrd="0" destOrd="0" presId="urn:microsoft.com/office/officeart/2005/8/layout/orgChart1"/>
    <dgm:cxn modelId="{2E75041E-48C2-4AD4-A455-71DEFCD6A0A9}" type="presParOf" srcId="{4B51E563-8938-4CB7-B7FC-5BAE74396A98}" destId="{A72266A2-C7A1-4BE5-81AD-02822D99530C}" srcOrd="1" destOrd="0" presId="urn:microsoft.com/office/officeart/2005/8/layout/orgChart1"/>
    <dgm:cxn modelId="{B2A432FF-C6BE-41CD-87CC-17096CB2A3D3}" type="presParOf" srcId="{A72266A2-C7A1-4BE5-81AD-02822D99530C}" destId="{44B26E45-D9CF-42C6-9BEB-A47738C2C835}" srcOrd="0" destOrd="0" presId="urn:microsoft.com/office/officeart/2005/8/layout/orgChart1"/>
    <dgm:cxn modelId="{16D531C2-D909-456A-8D91-83D596DC0ADC}" type="presParOf" srcId="{44B26E45-D9CF-42C6-9BEB-A47738C2C835}" destId="{D83550A5-0A7D-4B6B-A1B4-162B34DFCCF3}" srcOrd="0" destOrd="0" presId="urn:microsoft.com/office/officeart/2005/8/layout/orgChart1"/>
    <dgm:cxn modelId="{5E6701FD-FA4A-4707-BC7A-D6CCE355BA8D}" type="presParOf" srcId="{44B26E45-D9CF-42C6-9BEB-A47738C2C835}" destId="{471BD7E4-CE28-485C-B8F3-E6C3724EFA95}" srcOrd="1" destOrd="0" presId="urn:microsoft.com/office/officeart/2005/8/layout/orgChart1"/>
    <dgm:cxn modelId="{B623B6AA-0390-4D02-AECE-543FC80E034E}" type="presParOf" srcId="{A72266A2-C7A1-4BE5-81AD-02822D99530C}" destId="{A47DBC11-6F70-40DF-9FEE-0204AC9F9563}" srcOrd="1" destOrd="0" presId="urn:microsoft.com/office/officeart/2005/8/layout/orgChart1"/>
    <dgm:cxn modelId="{D449CEEC-961D-4843-B379-C44E054E0FDD}" type="presParOf" srcId="{A47DBC11-6F70-40DF-9FEE-0204AC9F9563}" destId="{386F0024-A730-4781-9DFC-CBEA83A5ADA2}" srcOrd="0" destOrd="0" presId="urn:microsoft.com/office/officeart/2005/8/layout/orgChart1"/>
    <dgm:cxn modelId="{9284215E-E04D-41F8-9B38-0B829DEFE8E0}" type="presParOf" srcId="{A47DBC11-6F70-40DF-9FEE-0204AC9F9563}" destId="{691D2B89-4057-4FFE-8816-BC157965E7C0}" srcOrd="1" destOrd="0" presId="urn:microsoft.com/office/officeart/2005/8/layout/orgChart1"/>
    <dgm:cxn modelId="{0ADD5381-8D9A-473B-9BB8-AC058728C549}" type="presParOf" srcId="{691D2B89-4057-4FFE-8816-BC157965E7C0}" destId="{B2CF0AFF-84C6-4CC7-9500-5D73E04A4DC1}" srcOrd="0" destOrd="0" presId="urn:microsoft.com/office/officeart/2005/8/layout/orgChart1"/>
    <dgm:cxn modelId="{AA92C40B-8E63-4652-9640-1AF1EE08BC50}" type="presParOf" srcId="{B2CF0AFF-84C6-4CC7-9500-5D73E04A4DC1}" destId="{3A569DAB-DCA2-4316-817C-73665BB2FF3C}" srcOrd="0" destOrd="0" presId="urn:microsoft.com/office/officeart/2005/8/layout/orgChart1"/>
    <dgm:cxn modelId="{E87F1C11-A104-47F1-BE76-83FA1740F6B4}" type="presParOf" srcId="{B2CF0AFF-84C6-4CC7-9500-5D73E04A4DC1}" destId="{6D9AC490-C25C-4FE1-8E24-2648E119ACC5}" srcOrd="1" destOrd="0" presId="urn:microsoft.com/office/officeart/2005/8/layout/orgChart1"/>
    <dgm:cxn modelId="{77326F24-B119-4858-8B22-7356450ED8F8}" type="presParOf" srcId="{691D2B89-4057-4FFE-8816-BC157965E7C0}" destId="{9EA12435-540A-48A0-AEF2-734E78A5C814}" srcOrd="1" destOrd="0" presId="urn:microsoft.com/office/officeart/2005/8/layout/orgChart1"/>
    <dgm:cxn modelId="{D611A2EB-0413-4AFC-8CF2-A9C29251DB90}" type="presParOf" srcId="{691D2B89-4057-4FFE-8816-BC157965E7C0}" destId="{A6312AB7-D7F7-4A5E-93A8-23926491D409}" srcOrd="2" destOrd="0" presId="urn:microsoft.com/office/officeart/2005/8/layout/orgChart1"/>
    <dgm:cxn modelId="{151C97FD-A436-4F32-AF2B-1638753587D1}" type="presParOf" srcId="{A47DBC11-6F70-40DF-9FEE-0204AC9F9563}" destId="{A77D2715-9C8E-4883-B8A0-B167F4AB09BA}" srcOrd="2" destOrd="0" presId="urn:microsoft.com/office/officeart/2005/8/layout/orgChart1"/>
    <dgm:cxn modelId="{29F78020-2C1D-4A6A-A55A-9AD28003B115}" type="presParOf" srcId="{A47DBC11-6F70-40DF-9FEE-0204AC9F9563}" destId="{19676C70-1745-4F53-BB53-4F76D880F64F}" srcOrd="3" destOrd="0" presId="urn:microsoft.com/office/officeart/2005/8/layout/orgChart1"/>
    <dgm:cxn modelId="{C989FBEB-CF64-4985-868F-20D4213D0A0F}" type="presParOf" srcId="{19676C70-1745-4F53-BB53-4F76D880F64F}" destId="{32680AF3-4810-405C-9892-B0980F6E159C}" srcOrd="0" destOrd="0" presId="urn:microsoft.com/office/officeart/2005/8/layout/orgChart1"/>
    <dgm:cxn modelId="{0981D16E-9D7C-47F0-BFD5-283987AE5A92}" type="presParOf" srcId="{32680AF3-4810-405C-9892-B0980F6E159C}" destId="{6E5360A6-FB44-415E-A4CD-DD70AD451F79}" srcOrd="0" destOrd="0" presId="urn:microsoft.com/office/officeart/2005/8/layout/orgChart1"/>
    <dgm:cxn modelId="{0568D43C-E690-49C6-A478-C75E0AE3055C}" type="presParOf" srcId="{32680AF3-4810-405C-9892-B0980F6E159C}" destId="{7763AE0C-170F-44CB-A5B4-9618AD34D582}" srcOrd="1" destOrd="0" presId="urn:microsoft.com/office/officeart/2005/8/layout/orgChart1"/>
    <dgm:cxn modelId="{EB1AD215-C371-4A90-A085-D5FE7D589A8A}" type="presParOf" srcId="{19676C70-1745-4F53-BB53-4F76D880F64F}" destId="{7C12D4D9-E875-4663-AAFB-5F1B7D8EBBBB}" srcOrd="1" destOrd="0" presId="urn:microsoft.com/office/officeart/2005/8/layout/orgChart1"/>
    <dgm:cxn modelId="{DB614C7B-BFF3-4DC4-A1EF-D4B46C350A28}" type="presParOf" srcId="{19676C70-1745-4F53-BB53-4F76D880F64F}" destId="{5A2289B9-94AA-427D-BB9A-EB40A11F4A41}" srcOrd="2" destOrd="0" presId="urn:microsoft.com/office/officeart/2005/8/layout/orgChart1"/>
    <dgm:cxn modelId="{9FDCAFBC-5812-4F3A-83BF-DAF9D6ACACF8}" type="presParOf" srcId="{A47DBC11-6F70-40DF-9FEE-0204AC9F9563}" destId="{C12A37E4-0F4F-4006-A071-31A130BA4276}" srcOrd="4" destOrd="0" presId="urn:microsoft.com/office/officeart/2005/8/layout/orgChart1"/>
    <dgm:cxn modelId="{DDEA9A66-338C-4CDF-AECD-E671B7CBEA05}" type="presParOf" srcId="{A47DBC11-6F70-40DF-9FEE-0204AC9F9563}" destId="{B7CD30FB-CF13-4F42-85D6-B265BBFD441E}" srcOrd="5" destOrd="0" presId="urn:microsoft.com/office/officeart/2005/8/layout/orgChart1"/>
    <dgm:cxn modelId="{D96CCAFA-B9D2-4E1C-BDE4-73FB3213C978}" type="presParOf" srcId="{B7CD30FB-CF13-4F42-85D6-B265BBFD441E}" destId="{69D3EB3C-BD43-4DDD-9C36-34E029925365}" srcOrd="0" destOrd="0" presId="urn:microsoft.com/office/officeart/2005/8/layout/orgChart1"/>
    <dgm:cxn modelId="{5C06FA4B-4B57-4EAC-B630-57165D89F552}" type="presParOf" srcId="{69D3EB3C-BD43-4DDD-9C36-34E029925365}" destId="{7119B7D8-AD63-47FA-A540-DACB262A5A34}" srcOrd="0" destOrd="0" presId="urn:microsoft.com/office/officeart/2005/8/layout/orgChart1"/>
    <dgm:cxn modelId="{EBD21649-5166-476E-A69C-7C9C363F4704}" type="presParOf" srcId="{69D3EB3C-BD43-4DDD-9C36-34E029925365}" destId="{4D75DCB4-42BF-4E45-96D3-794E5B6771A4}" srcOrd="1" destOrd="0" presId="urn:microsoft.com/office/officeart/2005/8/layout/orgChart1"/>
    <dgm:cxn modelId="{D40464F2-405D-4A30-8E57-373153FA3199}" type="presParOf" srcId="{B7CD30FB-CF13-4F42-85D6-B265BBFD441E}" destId="{E38ED647-8A7F-4FF2-AE49-4D826B79FDA5}" srcOrd="1" destOrd="0" presId="urn:microsoft.com/office/officeart/2005/8/layout/orgChart1"/>
    <dgm:cxn modelId="{272EDE01-4E34-4793-8A9D-D31D6DC3F7D8}" type="presParOf" srcId="{B7CD30FB-CF13-4F42-85D6-B265BBFD441E}" destId="{967B1A88-005E-4D5E-850A-41462E21B679}" srcOrd="2" destOrd="0" presId="urn:microsoft.com/office/officeart/2005/8/layout/orgChart1"/>
    <dgm:cxn modelId="{AD74ADA1-CC59-4F50-999E-409C0ACBF3F1}" type="presParOf" srcId="{A47DBC11-6F70-40DF-9FEE-0204AC9F9563}" destId="{215AFB0C-AC44-41B3-A2F3-D129433CEC7C}" srcOrd="6" destOrd="0" presId="urn:microsoft.com/office/officeart/2005/8/layout/orgChart1"/>
    <dgm:cxn modelId="{2171B81F-D7B2-4834-AC19-5895BE2D68F3}" type="presParOf" srcId="{A47DBC11-6F70-40DF-9FEE-0204AC9F9563}" destId="{9AE1F74B-3661-4C37-B022-92CC052AA34C}" srcOrd="7" destOrd="0" presId="urn:microsoft.com/office/officeart/2005/8/layout/orgChart1"/>
    <dgm:cxn modelId="{89BBF74A-C913-4F30-AA47-1842B8F77F30}" type="presParOf" srcId="{9AE1F74B-3661-4C37-B022-92CC052AA34C}" destId="{5D43F2D0-3C7A-4DCE-9FDD-6E5BA257E3BD}" srcOrd="0" destOrd="0" presId="urn:microsoft.com/office/officeart/2005/8/layout/orgChart1"/>
    <dgm:cxn modelId="{70176657-5F4B-4542-8BD8-0214CB31921E}" type="presParOf" srcId="{5D43F2D0-3C7A-4DCE-9FDD-6E5BA257E3BD}" destId="{F5CCFCBC-3664-4284-85A6-8781D1A7882C}" srcOrd="0" destOrd="0" presId="urn:microsoft.com/office/officeart/2005/8/layout/orgChart1"/>
    <dgm:cxn modelId="{28557533-C44C-4368-ACA2-65164D9718A7}" type="presParOf" srcId="{5D43F2D0-3C7A-4DCE-9FDD-6E5BA257E3BD}" destId="{B106BA31-531F-481A-94AA-5130BD370C5F}" srcOrd="1" destOrd="0" presId="urn:microsoft.com/office/officeart/2005/8/layout/orgChart1"/>
    <dgm:cxn modelId="{970D2C18-B5EC-4DD2-8BAD-B3F862FBB4F4}" type="presParOf" srcId="{9AE1F74B-3661-4C37-B022-92CC052AA34C}" destId="{2C2ACB6E-5AA8-49CE-AE74-3BCFB4A2880E}" srcOrd="1" destOrd="0" presId="urn:microsoft.com/office/officeart/2005/8/layout/orgChart1"/>
    <dgm:cxn modelId="{FCEA38F7-0113-4A76-A0B9-9A50824B992E}" type="presParOf" srcId="{9AE1F74B-3661-4C37-B022-92CC052AA34C}" destId="{05EF641F-A88A-40D0-BBEB-4BE881A87218}" srcOrd="2" destOrd="0" presId="urn:microsoft.com/office/officeart/2005/8/layout/orgChart1"/>
    <dgm:cxn modelId="{D8B37C39-88E8-4804-8370-A190A3C5CD15}" type="presParOf" srcId="{A72266A2-C7A1-4BE5-81AD-02822D99530C}" destId="{48626585-263C-4431-BBD5-CA8EBC875191}" srcOrd="2" destOrd="0" presId="urn:microsoft.com/office/officeart/2005/8/layout/orgChart1"/>
    <dgm:cxn modelId="{9F3C0940-D0F5-48BC-8F0E-9057E22D63A3}" type="presParOf" srcId="{4B51E563-8938-4CB7-B7FC-5BAE74396A98}" destId="{F4224715-05DA-419E-8846-22C72C4FC719}" srcOrd="2" destOrd="0" presId="urn:microsoft.com/office/officeart/2005/8/layout/orgChart1"/>
    <dgm:cxn modelId="{7D58721B-D526-4E13-B362-51DE754025F5}" type="presParOf" srcId="{4B51E563-8938-4CB7-B7FC-5BAE74396A98}" destId="{7AE19F8B-3676-4CAE-BCDD-43EBFCE9D03D}" srcOrd="3" destOrd="0" presId="urn:microsoft.com/office/officeart/2005/8/layout/orgChart1"/>
    <dgm:cxn modelId="{B160ED06-5C6E-4A28-9C20-331BFD17E032}" type="presParOf" srcId="{7AE19F8B-3676-4CAE-BCDD-43EBFCE9D03D}" destId="{DF09F713-6598-4326-93EB-BA893F0D855C}" srcOrd="0" destOrd="0" presId="urn:microsoft.com/office/officeart/2005/8/layout/orgChart1"/>
    <dgm:cxn modelId="{3623F527-68DA-49EE-B7C5-1E9F56827FD9}" type="presParOf" srcId="{DF09F713-6598-4326-93EB-BA893F0D855C}" destId="{E1DC3E6B-CFD5-4EC2-89F2-6A6C2CD5B571}" srcOrd="0" destOrd="0" presId="urn:microsoft.com/office/officeart/2005/8/layout/orgChart1"/>
    <dgm:cxn modelId="{1ABE7AD1-34F0-46BB-BAF0-2FB2AA27F88D}" type="presParOf" srcId="{DF09F713-6598-4326-93EB-BA893F0D855C}" destId="{3AF9C3DF-A612-4C01-8B96-F754141D8564}" srcOrd="1" destOrd="0" presId="urn:microsoft.com/office/officeart/2005/8/layout/orgChart1"/>
    <dgm:cxn modelId="{C7E18655-EC6A-44E4-9082-795312A348DA}" type="presParOf" srcId="{7AE19F8B-3676-4CAE-BCDD-43EBFCE9D03D}" destId="{6508C824-1A56-45A5-A9B4-1F8EA9AD5A0B}" srcOrd="1" destOrd="0" presId="urn:microsoft.com/office/officeart/2005/8/layout/orgChart1"/>
    <dgm:cxn modelId="{D6BDDD7B-DD24-4D68-9BBF-6EB69FB73CE4}" type="presParOf" srcId="{6508C824-1A56-45A5-A9B4-1F8EA9AD5A0B}" destId="{5B81DB2E-B4B6-45A8-AB49-2EA4BEF523FB}" srcOrd="0" destOrd="0" presId="urn:microsoft.com/office/officeart/2005/8/layout/orgChart1"/>
    <dgm:cxn modelId="{DBC84059-ABBF-40FC-BC28-94289903C30E}" type="presParOf" srcId="{6508C824-1A56-45A5-A9B4-1F8EA9AD5A0B}" destId="{73AF512C-B09D-4D62-9789-C1AC9916DCA8}" srcOrd="1" destOrd="0" presId="urn:microsoft.com/office/officeart/2005/8/layout/orgChart1"/>
    <dgm:cxn modelId="{38AC0A1F-7EF2-43AF-8551-405DE080E1F9}" type="presParOf" srcId="{73AF512C-B09D-4D62-9789-C1AC9916DCA8}" destId="{C03FD569-C954-4914-AB90-EF4D27CE817F}" srcOrd="0" destOrd="0" presId="urn:microsoft.com/office/officeart/2005/8/layout/orgChart1"/>
    <dgm:cxn modelId="{3EF4E6E4-0C1C-46E6-BE88-FEC04243A0F6}" type="presParOf" srcId="{C03FD569-C954-4914-AB90-EF4D27CE817F}" destId="{848AD116-4D4B-4A4F-BCC8-B1493ABDE993}" srcOrd="0" destOrd="0" presId="urn:microsoft.com/office/officeart/2005/8/layout/orgChart1"/>
    <dgm:cxn modelId="{585F5D8E-7237-4CA8-B31E-CB128D0DD341}" type="presParOf" srcId="{C03FD569-C954-4914-AB90-EF4D27CE817F}" destId="{8672A1EE-3108-440A-831B-CD741D7666C2}" srcOrd="1" destOrd="0" presId="urn:microsoft.com/office/officeart/2005/8/layout/orgChart1"/>
    <dgm:cxn modelId="{5EAC1A0B-9206-419A-A86B-36931BFB6890}" type="presParOf" srcId="{73AF512C-B09D-4D62-9789-C1AC9916DCA8}" destId="{A04A0999-1044-43DD-8CC8-C2E1CB5B5128}" srcOrd="1" destOrd="0" presId="urn:microsoft.com/office/officeart/2005/8/layout/orgChart1"/>
    <dgm:cxn modelId="{0C0B2631-B59A-48B2-85BB-7A5E1DB5F619}" type="presParOf" srcId="{A04A0999-1044-43DD-8CC8-C2E1CB5B5128}" destId="{134E45F5-C0F0-4D35-AC11-76EC8E0CC754}" srcOrd="0" destOrd="0" presId="urn:microsoft.com/office/officeart/2005/8/layout/orgChart1"/>
    <dgm:cxn modelId="{8A016120-285D-4DA0-A207-7C7C2FEF82F7}" type="presParOf" srcId="{A04A0999-1044-43DD-8CC8-C2E1CB5B5128}" destId="{46E4378E-16DD-4CD7-AF68-76C750216FE2}" srcOrd="1" destOrd="0" presId="urn:microsoft.com/office/officeart/2005/8/layout/orgChart1"/>
    <dgm:cxn modelId="{A8B719F1-8081-493B-AED6-59A48E0264BB}" type="presParOf" srcId="{46E4378E-16DD-4CD7-AF68-76C750216FE2}" destId="{7D66D47B-4189-4F40-89A9-14A240E0309B}" srcOrd="0" destOrd="0" presId="urn:microsoft.com/office/officeart/2005/8/layout/orgChart1"/>
    <dgm:cxn modelId="{04B2681F-EDDE-4203-9DC1-FC77F09F46E0}" type="presParOf" srcId="{7D66D47B-4189-4F40-89A9-14A240E0309B}" destId="{BC4521D4-B47C-4ACE-B194-599BED346076}" srcOrd="0" destOrd="0" presId="urn:microsoft.com/office/officeart/2005/8/layout/orgChart1"/>
    <dgm:cxn modelId="{1460804C-E955-49A6-AFF4-ADF30F2C37C4}" type="presParOf" srcId="{7D66D47B-4189-4F40-89A9-14A240E0309B}" destId="{E66634D2-446D-473F-9740-D4309CB305CC}" srcOrd="1" destOrd="0" presId="urn:microsoft.com/office/officeart/2005/8/layout/orgChart1"/>
    <dgm:cxn modelId="{07F90A81-7F8B-475B-B5F4-3223C886B03B}" type="presParOf" srcId="{46E4378E-16DD-4CD7-AF68-76C750216FE2}" destId="{AEF6D793-6B00-4EF6-8FAA-18D6C9206E32}" srcOrd="1" destOrd="0" presId="urn:microsoft.com/office/officeart/2005/8/layout/orgChart1"/>
    <dgm:cxn modelId="{8166A7AB-D0A8-4D0F-942C-257C1D9C1841}" type="presParOf" srcId="{46E4378E-16DD-4CD7-AF68-76C750216FE2}" destId="{78BC8EFD-E74F-4AFE-98BD-4B47023837F0}" srcOrd="2" destOrd="0" presId="urn:microsoft.com/office/officeart/2005/8/layout/orgChart1"/>
    <dgm:cxn modelId="{5580EFFE-BB2C-43C2-9063-D9EC7240323D}" type="presParOf" srcId="{A04A0999-1044-43DD-8CC8-C2E1CB5B5128}" destId="{954E8A06-C63A-41A0-BFF9-40B637B5E8E1}" srcOrd="2" destOrd="0" presId="urn:microsoft.com/office/officeart/2005/8/layout/orgChart1"/>
    <dgm:cxn modelId="{F12E3541-E3AC-4292-B157-D74BBD987020}" type="presParOf" srcId="{A04A0999-1044-43DD-8CC8-C2E1CB5B5128}" destId="{D716D686-F545-49F0-85F0-E4694065C67E}" srcOrd="3" destOrd="0" presId="urn:microsoft.com/office/officeart/2005/8/layout/orgChart1"/>
    <dgm:cxn modelId="{2FDE03D7-6609-49EF-9F63-B114CE33F7E8}" type="presParOf" srcId="{D716D686-F545-49F0-85F0-E4694065C67E}" destId="{2ABD0DAD-F47F-4BA4-9E8C-02AC19F41BDC}" srcOrd="0" destOrd="0" presId="urn:microsoft.com/office/officeart/2005/8/layout/orgChart1"/>
    <dgm:cxn modelId="{BB55F9EF-3886-4F45-8612-B66AD2CD78F5}" type="presParOf" srcId="{2ABD0DAD-F47F-4BA4-9E8C-02AC19F41BDC}" destId="{84C725EC-9E64-4DF8-A10F-2BD8D1EC8F7B}" srcOrd="0" destOrd="0" presId="urn:microsoft.com/office/officeart/2005/8/layout/orgChart1"/>
    <dgm:cxn modelId="{A9664686-98F7-4F20-A747-4500FD7B4A46}" type="presParOf" srcId="{2ABD0DAD-F47F-4BA4-9E8C-02AC19F41BDC}" destId="{3D49DC1F-DCB0-4C47-ADA6-CC572C55399E}" srcOrd="1" destOrd="0" presId="urn:microsoft.com/office/officeart/2005/8/layout/orgChart1"/>
    <dgm:cxn modelId="{AC6D45F2-9D3E-4017-9751-9707CCF99DBF}" type="presParOf" srcId="{D716D686-F545-49F0-85F0-E4694065C67E}" destId="{43783479-D5D0-47A0-A3F6-F10A77F3D636}" srcOrd="1" destOrd="0" presId="urn:microsoft.com/office/officeart/2005/8/layout/orgChart1"/>
    <dgm:cxn modelId="{69E33DF7-9490-4945-A064-31C69F52DB9A}" type="presParOf" srcId="{D716D686-F545-49F0-85F0-E4694065C67E}" destId="{E323322E-240F-4336-94E0-A0AD9DD8AB97}" srcOrd="2" destOrd="0" presId="urn:microsoft.com/office/officeart/2005/8/layout/orgChart1"/>
    <dgm:cxn modelId="{AC03F878-C718-4FD2-A38C-F19E78589443}" type="presParOf" srcId="{73AF512C-B09D-4D62-9789-C1AC9916DCA8}" destId="{6F96FE5A-B550-47D9-BCF8-362F6096B7FF}" srcOrd="2" destOrd="0" presId="urn:microsoft.com/office/officeart/2005/8/layout/orgChart1"/>
    <dgm:cxn modelId="{4A2EB212-0C8E-4189-9B09-10CDE03C8957}" type="presParOf" srcId="{7AE19F8B-3676-4CAE-BCDD-43EBFCE9D03D}" destId="{BD2B06E4-600F-4AD3-B07D-ABCC8094B2C1}" srcOrd="2" destOrd="0" presId="urn:microsoft.com/office/officeart/2005/8/layout/orgChart1"/>
    <dgm:cxn modelId="{EAD1FFD0-1F70-4A2E-942B-FB4BD0DA6041}" type="presParOf" srcId="{4B51E563-8938-4CB7-B7FC-5BAE74396A98}" destId="{125917B8-03FF-439E-8CFD-33E7C87A3BD2}" srcOrd="4" destOrd="0" presId="urn:microsoft.com/office/officeart/2005/8/layout/orgChart1"/>
    <dgm:cxn modelId="{11BE93ED-7CDC-41E0-8C8D-379C796A1D1B}" type="presParOf" srcId="{4B51E563-8938-4CB7-B7FC-5BAE74396A98}" destId="{7B18F305-DFCC-46B3-B8E6-4CEE6100978E}" srcOrd="5" destOrd="0" presId="urn:microsoft.com/office/officeart/2005/8/layout/orgChart1"/>
    <dgm:cxn modelId="{389E603F-95ED-4715-9EF1-60839481F9E3}" type="presParOf" srcId="{7B18F305-DFCC-46B3-B8E6-4CEE6100978E}" destId="{631F1F58-6353-4D81-AE1D-36EEDEA1EC9A}" srcOrd="0" destOrd="0" presId="urn:microsoft.com/office/officeart/2005/8/layout/orgChart1"/>
    <dgm:cxn modelId="{54C3DC16-B31B-44D8-9124-F0453F1FEF28}" type="presParOf" srcId="{631F1F58-6353-4D81-AE1D-36EEDEA1EC9A}" destId="{C3854281-72E5-479E-AF28-DBDABAAFFA73}" srcOrd="0" destOrd="0" presId="urn:microsoft.com/office/officeart/2005/8/layout/orgChart1"/>
    <dgm:cxn modelId="{6C30A473-D7C8-428A-88C5-47B5A399A009}" type="presParOf" srcId="{631F1F58-6353-4D81-AE1D-36EEDEA1EC9A}" destId="{68A31231-B609-478B-9394-B63ECA6F60B3}" srcOrd="1" destOrd="0" presId="urn:microsoft.com/office/officeart/2005/8/layout/orgChart1"/>
    <dgm:cxn modelId="{B859C1E4-A2CF-49C3-B8F6-4E94A7E18442}" type="presParOf" srcId="{7B18F305-DFCC-46B3-B8E6-4CEE6100978E}" destId="{E0336D6F-2F7A-47AB-AF58-8FB98B1A0ED3}" srcOrd="1" destOrd="0" presId="urn:microsoft.com/office/officeart/2005/8/layout/orgChart1"/>
    <dgm:cxn modelId="{C0313929-767B-46BE-A3E4-A370B3374BF1}" type="presParOf" srcId="{E0336D6F-2F7A-47AB-AF58-8FB98B1A0ED3}" destId="{394BDB31-971A-4C59-9ED9-465AED04E8A4}" srcOrd="0" destOrd="0" presId="urn:microsoft.com/office/officeart/2005/8/layout/orgChart1"/>
    <dgm:cxn modelId="{95D254B2-9A60-4B01-8B6F-F2D49351F1F1}" type="presParOf" srcId="{E0336D6F-2F7A-47AB-AF58-8FB98B1A0ED3}" destId="{051743F1-3FF2-4572-8AF7-DA7F05EF31EF}" srcOrd="1" destOrd="0" presId="urn:microsoft.com/office/officeart/2005/8/layout/orgChart1"/>
    <dgm:cxn modelId="{63657DB1-D95F-4B64-B1E2-F4A7BA3027BB}" type="presParOf" srcId="{051743F1-3FF2-4572-8AF7-DA7F05EF31EF}" destId="{71F890C4-CC9E-4D25-92DF-C5D32D403A78}" srcOrd="0" destOrd="0" presId="urn:microsoft.com/office/officeart/2005/8/layout/orgChart1"/>
    <dgm:cxn modelId="{1AACC019-1F27-44EB-8B93-F4212A29BFD0}" type="presParOf" srcId="{71F890C4-CC9E-4D25-92DF-C5D32D403A78}" destId="{2B3983C5-3A83-4515-99EC-F9F4537EF37A}" srcOrd="0" destOrd="0" presId="urn:microsoft.com/office/officeart/2005/8/layout/orgChart1"/>
    <dgm:cxn modelId="{FA9EE10D-1053-4970-873D-0BE19AAE3169}" type="presParOf" srcId="{71F890C4-CC9E-4D25-92DF-C5D32D403A78}" destId="{78BC0DA6-A375-4DEF-94D2-AF3AC1BDC794}" srcOrd="1" destOrd="0" presId="urn:microsoft.com/office/officeart/2005/8/layout/orgChart1"/>
    <dgm:cxn modelId="{2BE38C61-7E60-4D2D-896F-EC387DA88477}" type="presParOf" srcId="{051743F1-3FF2-4572-8AF7-DA7F05EF31EF}" destId="{538A8B5A-62BF-4C10-B8D0-984EBA5DE3CD}" srcOrd="1" destOrd="0" presId="urn:microsoft.com/office/officeart/2005/8/layout/orgChart1"/>
    <dgm:cxn modelId="{AEFB9A01-84A8-42D1-A159-9A54BD08E008}" type="presParOf" srcId="{051743F1-3FF2-4572-8AF7-DA7F05EF31EF}" destId="{05696C51-8AA4-46BC-9EC8-8957F25C6752}" srcOrd="2" destOrd="0" presId="urn:microsoft.com/office/officeart/2005/8/layout/orgChart1"/>
    <dgm:cxn modelId="{B0EA6FAD-1861-4363-9DE1-DF10C0472FBD}" type="presParOf" srcId="{E0336D6F-2F7A-47AB-AF58-8FB98B1A0ED3}" destId="{BE6AA0F1-7D3F-4F9C-AC13-9D69DE0E6A81}" srcOrd="2" destOrd="0" presId="urn:microsoft.com/office/officeart/2005/8/layout/orgChart1"/>
    <dgm:cxn modelId="{EDD88612-2482-4C78-B795-5792B5AC66E8}" type="presParOf" srcId="{E0336D6F-2F7A-47AB-AF58-8FB98B1A0ED3}" destId="{13D4A3F5-9630-4AB1-85EC-01918DA804A1}" srcOrd="3" destOrd="0" presId="urn:microsoft.com/office/officeart/2005/8/layout/orgChart1"/>
    <dgm:cxn modelId="{A7DA9DAD-5257-425D-A7DD-EF22E8D5E324}" type="presParOf" srcId="{13D4A3F5-9630-4AB1-85EC-01918DA804A1}" destId="{21D7ED6F-C28F-40D5-AE46-C843602FCCAC}" srcOrd="0" destOrd="0" presId="urn:microsoft.com/office/officeart/2005/8/layout/orgChart1"/>
    <dgm:cxn modelId="{274F0243-1E6A-47AC-9914-41003D3892AF}" type="presParOf" srcId="{21D7ED6F-C28F-40D5-AE46-C843602FCCAC}" destId="{EECD931D-1130-46EC-9FFE-09D1A32CEC02}" srcOrd="0" destOrd="0" presId="urn:microsoft.com/office/officeart/2005/8/layout/orgChart1"/>
    <dgm:cxn modelId="{B3C2F1BA-66BD-47C8-A8A9-7BFB12AF06E3}" type="presParOf" srcId="{21D7ED6F-C28F-40D5-AE46-C843602FCCAC}" destId="{BB58600E-74E3-4E6C-BCA5-93B6B015FC69}" srcOrd="1" destOrd="0" presId="urn:microsoft.com/office/officeart/2005/8/layout/orgChart1"/>
    <dgm:cxn modelId="{71D9C616-9BDA-4B79-91C8-9B0391E4DF15}" type="presParOf" srcId="{13D4A3F5-9630-4AB1-85EC-01918DA804A1}" destId="{38FCF9B3-5408-4DCA-893B-307EAD913ED3}" srcOrd="1" destOrd="0" presId="urn:microsoft.com/office/officeart/2005/8/layout/orgChart1"/>
    <dgm:cxn modelId="{45E6BBE4-BF9E-41C6-BE82-4865D4EA028A}" type="presParOf" srcId="{13D4A3F5-9630-4AB1-85EC-01918DA804A1}" destId="{CDADCDCE-51A3-494E-A632-C0D7C4A2CD1C}" srcOrd="2" destOrd="0" presId="urn:microsoft.com/office/officeart/2005/8/layout/orgChart1"/>
    <dgm:cxn modelId="{81108E27-034C-435E-8483-AAE4EAC61D7A}" type="presParOf" srcId="{E0336D6F-2F7A-47AB-AF58-8FB98B1A0ED3}" destId="{6055342B-B724-4688-A9AD-4AEC29ABB07E}" srcOrd="4" destOrd="0" presId="urn:microsoft.com/office/officeart/2005/8/layout/orgChart1"/>
    <dgm:cxn modelId="{D41F6AC3-6EF8-432E-B573-4F55875259A5}" type="presParOf" srcId="{E0336D6F-2F7A-47AB-AF58-8FB98B1A0ED3}" destId="{30D70992-08CB-484E-A228-BE60ED3B49CB}" srcOrd="5" destOrd="0" presId="urn:microsoft.com/office/officeart/2005/8/layout/orgChart1"/>
    <dgm:cxn modelId="{22BF2CBD-6671-4737-9A14-CC5C73AC6A8F}" type="presParOf" srcId="{30D70992-08CB-484E-A228-BE60ED3B49CB}" destId="{363C65E7-302E-4646-BCCE-1B98C10B573D}" srcOrd="0" destOrd="0" presId="urn:microsoft.com/office/officeart/2005/8/layout/orgChart1"/>
    <dgm:cxn modelId="{67797154-8C61-460B-9793-E21329FE2D1C}" type="presParOf" srcId="{363C65E7-302E-4646-BCCE-1B98C10B573D}" destId="{74483163-DA71-4BDB-82A6-336E4E2F8843}" srcOrd="0" destOrd="0" presId="urn:microsoft.com/office/officeart/2005/8/layout/orgChart1"/>
    <dgm:cxn modelId="{03DD4856-F467-41A7-B4CB-FEE43B3CDF79}" type="presParOf" srcId="{363C65E7-302E-4646-BCCE-1B98C10B573D}" destId="{9F432B7C-A855-4EDE-A3F2-9163E83EBCA3}" srcOrd="1" destOrd="0" presId="urn:microsoft.com/office/officeart/2005/8/layout/orgChart1"/>
    <dgm:cxn modelId="{34B1B9CD-65C5-41F4-B237-B2B6767654B6}" type="presParOf" srcId="{30D70992-08CB-484E-A228-BE60ED3B49CB}" destId="{767661B6-7389-475C-BD7E-1E409FB3BF17}" srcOrd="1" destOrd="0" presId="urn:microsoft.com/office/officeart/2005/8/layout/orgChart1"/>
    <dgm:cxn modelId="{62E311B8-2531-4B48-BF5F-9DCE5D855685}" type="presParOf" srcId="{30D70992-08CB-484E-A228-BE60ED3B49CB}" destId="{23E13B4E-2C8F-4D9F-9747-B938DECA9BC8}" srcOrd="2" destOrd="0" presId="urn:microsoft.com/office/officeart/2005/8/layout/orgChart1"/>
    <dgm:cxn modelId="{FD14D785-FD2C-444C-A950-8C1129D85328}" type="presParOf" srcId="{E0336D6F-2F7A-47AB-AF58-8FB98B1A0ED3}" destId="{87A9B533-58EA-4E56-97FE-F794973C85E9}" srcOrd="6" destOrd="0" presId="urn:microsoft.com/office/officeart/2005/8/layout/orgChart1"/>
    <dgm:cxn modelId="{B5ACA61F-2C3D-4504-982E-85880DAC755C}" type="presParOf" srcId="{E0336D6F-2F7A-47AB-AF58-8FB98B1A0ED3}" destId="{5221D603-15C1-48C5-9AF7-2049A0EA9CF8}" srcOrd="7" destOrd="0" presId="urn:microsoft.com/office/officeart/2005/8/layout/orgChart1"/>
    <dgm:cxn modelId="{DF17511A-6356-4062-A991-CBF023A0E511}" type="presParOf" srcId="{5221D603-15C1-48C5-9AF7-2049A0EA9CF8}" destId="{427CE853-6789-4D67-AB65-2ED1E29F0B5F}" srcOrd="0" destOrd="0" presId="urn:microsoft.com/office/officeart/2005/8/layout/orgChart1"/>
    <dgm:cxn modelId="{22AA25F8-8DD4-494E-AD44-6845FCEF1BBF}" type="presParOf" srcId="{427CE853-6789-4D67-AB65-2ED1E29F0B5F}" destId="{2FAADDDA-5803-4C42-83AF-705375D3C0B1}" srcOrd="0" destOrd="0" presId="urn:microsoft.com/office/officeart/2005/8/layout/orgChart1"/>
    <dgm:cxn modelId="{48ECF21F-B976-4C41-B988-4694CA69B4F4}" type="presParOf" srcId="{427CE853-6789-4D67-AB65-2ED1E29F0B5F}" destId="{D6ABD01C-F65B-4ED5-99E1-CB0560AE4AF4}" srcOrd="1" destOrd="0" presId="urn:microsoft.com/office/officeart/2005/8/layout/orgChart1"/>
    <dgm:cxn modelId="{F42C1A75-768D-4CED-A0C2-10A51FA3E8FB}" type="presParOf" srcId="{5221D603-15C1-48C5-9AF7-2049A0EA9CF8}" destId="{868CEC49-DF32-4BF6-9B00-02AB43164DEF}" srcOrd="1" destOrd="0" presId="urn:microsoft.com/office/officeart/2005/8/layout/orgChart1"/>
    <dgm:cxn modelId="{8FB888DC-87A6-4DCC-8688-720820566D21}" type="presParOf" srcId="{5221D603-15C1-48C5-9AF7-2049A0EA9CF8}" destId="{88330B39-09DF-479F-A12C-7652387E8B31}" srcOrd="2" destOrd="0" presId="urn:microsoft.com/office/officeart/2005/8/layout/orgChart1"/>
    <dgm:cxn modelId="{6C7DB873-CB0F-448C-8241-071A785ED116}" type="presParOf" srcId="{E0336D6F-2F7A-47AB-AF58-8FB98B1A0ED3}" destId="{04F81045-CEB0-4C6F-A2BD-59ED96490221}" srcOrd="8" destOrd="0" presId="urn:microsoft.com/office/officeart/2005/8/layout/orgChart1"/>
    <dgm:cxn modelId="{752429E2-6505-465B-8D49-0F476B200500}" type="presParOf" srcId="{E0336D6F-2F7A-47AB-AF58-8FB98B1A0ED3}" destId="{AF4A3E1E-42C3-4BBA-8EBE-40BE9864DEE2}" srcOrd="9" destOrd="0" presId="urn:microsoft.com/office/officeart/2005/8/layout/orgChart1"/>
    <dgm:cxn modelId="{EFA36AB5-7797-46ED-9991-A47015DE0BCD}" type="presParOf" srcId="{AF4A3E1E-42C3-4BBA-8EBE-40BE9864DEE2}" destId="{4A8D8B4E-58B6-4A6F-A931-81A4A5EAC4C0}" srcOrd="0" destOrd="0" presId="urn:microsoft.com/office/officeart/2005/8/layout/orgChart1"/>
    <dgm:cxn modelId="{2A92BD7B-754C-4D9F-B423-3DA1FDFFA34A}" type="presParOf" srcId="{4A8D8B4E-58B6-4A6F-A931-81A4A5EAC4C0}" destId="{E1A29787-A2BB-4A73-9A57-5C597EE930C1}" srcOrd="0" destOrd="0" presId="urn:microsoft.com/office/officeart/2005/8/layout/orgChart1"/>
    <dgm:cxn modelId="{EC38015A-AD98-43A7-83DB-328E5C50A8E1}" type="presParOf" srcId="{4A8D8B4E-58B6-4A6F-A931-81A4A5EAC4C0}" destId="{0ED15603-22F6-4263-883B-9B909340F731}" srcOrd="1" destOrd="0" presId="urn:microsoft.com/office/officeart/2005/8/layout/orgChart1"/>
    <dgm:cxn modelId="{052DFDC5-8070-49DF-8759-5CB253FF3A98}" type="presParOf" srcId="{AF4A3E1E-42C3-4BBA-8EBE-40BE9864DEE2}" destId="{1DB2F2A8-92C6-4B06-A4C6-6F812880EB0B}" srcOrd="1" destOrd="0" presId="urn:microsoft.com/office/officeart/2005/8/layout/orgChart1"/>
    <dgm:cxn modelId="{44D042A2-24D4-4FA0-85D2-87F3260E7D25}" type="presParOf" srcId="{AF4A3E1E-42C3-4BBA-8EBE-40BE9864DEE2}" destId="{FC83B666-A585-453D-A39E-1CFAE42C2156}" srcOrd="2" destOrd="0" presId="urn:microsoft.com/office/officeart/2005/8/layout/orgChart1"/>
    <dgm:cxn modelId="{6DEFAD8A-2EA1-4D35-917D-A4F332767EAB}" type="presParOf" srcId="{7B18F305-DFCC-46B3-B8E6-4CEE6100978E}" destId="{E21476E2-C70B-4F93-8B78-20C4AA7A0F66}" srcOrd="2" destOrd="0" presId="urn:microsoft.com/office/officeart/2005/8/layout/orgChart1"/>
    <dgm:cxn modelId="{34EEC866-0ADF-4CBA-AE0B-96E734459AD2}" type="presParOf" srcId="{4B51E563-8938-4CB7-B7FC-5BAE74396A98}" destId="{B0A615E7-536D-4AF1-9E8D-793005C1FC3B}" srcOrd="6" destOrd="0" presId="urn:microsoft.com/office/officeart/2005/8/layout/orgChart1"/>
    <dgm:cxn modelId="{7FE3FE6E-EBF2-4F0A-B8C9-98FAEB9991CE}" type="presParOf" srcId="{4B51E563-8938-4CB7-B7FC-5BAE74396A98}" destId="{DEB91D50-E0EB-4DA1-A924-D115A6E68DF0}" srcOrd="7" destOrd="0" presId="urn:microsoft.com/office/officeart/2005/8/layout/orgChart1"/>
    <dgm:cxn modelId="{1894C9DE-71A2-44FA-9F63-6903A220CBE2}" type="presParOf" srcId="{DEB91D50-E0EB-4DA1-A924-D115A6E68DF0}" destId="{0B0D4E18-6497-47E0-9A5F-F981A04692A7}" srcOrd="0" destOrd="0" presId="urn:microsoft.com/office/officeart/2005/8/layout/orgChart1"/>
    <dgm:cxn modelId="{C1323D33-114F-4B9D-A0E8-99B618CB75AA}" type="presParOf" srcId="{0B0D4E18-6497-47E0-9A5F-F981A04692A7}" destId="{E3198920-F307-4C0C-A97A-FF78D72460C5}" srcOrd="0" destOrd="0" presId="urn:microsoft.com/office/officeart/2005/8/layout/orgChart1"/>
    <dgm:cxn modelId="{D5B48D22-CE54-42D4-8F0E-DF9F36F96079}" type="presParOf" srcId="{0B0D4E18-6497-47E0-9A5F-F981A04692A7}" destId="{7D32A0B6-1CAD-4A2A-B9E3-4A8D7CB58AFF}" srcOrd="1" destOrd="0" presId="urn:microsoft.com/office/officeart/2005/8/layout/orgChart1"/>
    <dgm:cxn modelId="{4CD32A9B-267D-42E9-BBEC-201B1AE835D8}" type="presParOf" srcId="{DEB91D50-E0EB-4DA1-A924-D115A6E68DF0}" destId="{E860AFF2-6E44-4D07-9D2F-95E7456C0C1F}" srcOrd="1" destOrd="0" presId="urn:microsoft.com/office/officeart/2005/8/layout/orgChart1"/>
    <dgm:cxn modelId="{076B327E-E029-4D45-9374-CCAA97D9D96C}" type="presParOf" srcId="{E860AFF2-6E44-4D07-9D2F-95E7456C0C1F}" destId="{DCEEA4E4-10CA-44A8-89BA-6CBE54389671}" srcOrd="0" destOrd="0" presId="urn:microsoft.com/office/officeart/2005/8/layout/orgChart1"/>
    <dgm:cxn modelId="{8F7CC3EF-F556-4225-A446-A8DA4DA745A9}" type="presParOf" srcId="{E860AFF2-6E44-4D07-9D2F-95E7456C0C1F}" destId="{D4AC9E7E-FBE7-4E63-B2BF-85DE4F41B721}" srcOrd="1" destOrd="0" presId="urn:microsoft.com/office/officeart/2005/8/layout/orgChart1"/>
    <dgm:cxn modelId="{99E7F050-7EAC-4442-A5CE-938EB1B91ECC}" type="presParOf" srcId="{D4AC9E7E-FBE7-4E63-B2BF-85DE4F41B721}" destId="{BEB8EAEB-D958-4028-810F-0FF708E5F3D3}" srcOrd="0" destOrd="0" presId="urn:microsoft.com/office/officeart/2005/8/layout/orgChart1"/>
    <dgm:cxn modelId="{E928612D-51D8-4565-B747-0DACFBA9FE10}" type="presParOf" srcId="{BEB8EAEB-D958-4028-810F-0FF708E5F3D3}" destId="{D0B3B230-8EB6-4786-BF9A-67336F05EAF4}" srcOrd="0" destOrd="0" presId="urn:microsoft.com/office/officeart/2005/8/layout/orgChart1"/>
    <dgm:cxn modelId="{B3647208-522D-41E3-ABA1-34908717BAE7}" type="presParOf" srcId="{BEB8EAEB-D958-4028-810F-0FF708E5F3D3}" destId="{D8F4CDD9-B051-47EC-A24B-AC1CEC6831AF}" srcOrd="1" destOrd="0" presId="urn:microsoft.com/office/officeart/2005/8/layout/orgChart1"/>
    <dgm:cxn modelId="{A1B5D116-A3CE-46B8-8DC1-7FA58743F2DF}" type="presParOf" srcId="{D4AC9E7E-FBE7-4E63-B2BF-85DE4F41B721}" destId="{D959202A-9C85-44C7-A54A-E5A752F46478}" srcOrd="1" destOrd="0" presId="urn:microsoft.com/office/officeart/2005/8/layout/orgChart1"/>
    <dgm:cxn modelId="{0AE779FE-2DBC-4FFA-B434-24C5B1471F71}" type="presParOf" srcId="{D4AC9E7E-FBE7-4E63-B2BF-85DE4F41B721}" destId="{EAE91028-2B32-41C0-984D-1F887FF230DF}" srcOrd="2" destOrd="0" presId="urn:microsoft.com/office/officeart/2005/8/layout/orgChart1"/>
    <dgm:cxn modelId="{F985F377-19EC-43BD-8C1E-ACAFE36CA30B}" type="presParOf" srcId="{E860AFF2-6E44-4D07-9D2F-95E7456C0C1F}" destId="{7C6F465A-3C6E-4217-9BE6-44760F0CBB13}" srcOrd="2" destOrd="0" presId="urn:microsoft.com/office/officeart/2005/8/layout/orgChart1"/>
    <dgm:cxn modelId="{A428235A-3008-4FA2-9E67-5BFA1BB9AAA4}" type="presParOf" srcId="{E860AFF2-6E44-4D07-9D2F-95E7456C0C1F}" destId="{97A14E76-BB70-493A-966F-39F4E0841678}" srcOrd="3" destOrd="0" presId="urn:microsoft.com/office/officeart/2005/8/layout/orgChart1"/>
    <dgm:cxn modelId="{33EF2D19-D45D-4415-8358-0236CD68A122}" type="presParOf" srcId="{97A14E76-BB70-493A-966F-39F4E0841678}" destId="{24A473B3-FDFD-40E9-ABC8-CAA5693D6E92}" srcOrd="0" destOrd="0" presId="urn:microsoft.com/office/officeart/2005/8/layout/orgChart1"/>
    <dgm:cxn modelId="{DB90C0E5-9814-4EF0-9E00-E7E2F1AA2D54}" type="presParOf" srcId="{24A473B3-FDFD-40E9-ABC8-CAA5693D6E92}" destId="{9CBDF49B-2E48-4891-947A-7E5799FEBB53}" srcOrd="0" destOrd="0" presId="urn:microsoft.com/office/officeart/2005/8/layout/orgChart1"/>
    <dgm:cxn modelId="{E16BB932-49DB-420B-A8F2-EE5FEF1F9CE1}" type="presParOf" srcId="{24A473B3-FDFD-40E9-ABC8-CAA5693D6E92}" destId="{2D8E49CC-6D98-4AC3-8104-02DDD502BE44}" srcOrd="1" destOrd="0" presId="urn:microsoft.com/office/officeart/2005/8/layout/orgChart1"/>
    <dgm:cxn modelId="{62EBFD7E-7CF7-419E-8765-32621591D3E3}" type="presParOf" srcId="{97A14E76-BB70-493A-966F-39F4E0841678}" destId="{D2407828-A80B-4E91-8310-D117B9994068}" srcOrd="1" destOrd="0" presId="urn:microsoft.com/office/officeart/2005/8/layout/orgChart1"/>
    <dgm:cxn modelId="{BD1243FF-F924-4759-9CE9-BA47ED516F8E}" type="presParOf" srcId="{97A14E76-BB70-493A-966F-39F4E0841678}" destId="{5C23118D-7132-4F57-9773-DBF33A75FFBE}" srcOrd="2" destOrd="0" presId="urn:microsoft.com/office/officeart/2005/8/layout/orgChart1"/>
    <dgm:cxn modelId="{037F128B-BE59-4CD9-A7D7-C219C28691C3}" type="presParOf" srcId="{E860AFF2-6E44-4D07-9D2F-95E7456C0C1F}" destId="{A0719DC8-95FB-43B4-B4D5-D43EB89E6BFA}" srcOrd="4" destOrd="0" presId="urn:microsoft.com/office/officeart/2005/8/layout/orgChart1"/>
    <dgm:cxn modelId="{8271CB5D-E67A-47E1-A6DE-F7D15614E5C3}" type="presParOf" srcId="{E860AFF2-6E44-4D07-9D2F-95E7456C0C1F}" destId="{E7995197-0CE1-4332-AACF-0C54ED55A786}" srcOrd="5" destOrd="0" presId="urn:microsoft.com/office/officeart/2005/8/layout/orgChart1"/>
    <dgm:cxn modelId="{7D05B150-172B-4E15-83D3-89699B02BB5D}" type="presParOf" srcId="{E7995197-0CE1-4332-AACF-0C54ED55A786}" destId="{FC58868E-50D1-4EEE-B87A-E258CDD1A295}" srcOrd="0" destOrd="0" presId="urn:microsoft.com/office/officeart/2005/8/layout/orgChart1"/>
    <dgm:cxn modelId="{662A9747-B03B-46A3-B00B-5B1F66D3FFCA}" type="presParOf" srcId="{FC58868E-50D1-4EEE-B87A-E258CDD1A295}" destId="{4A37902F-C304-4D33-ADA9-DEA296F11741}" srcOrd="0" destOrd="0" presId="urn:microsoft.com/office/officeart/2005/8/layout/orgChart1"/>
    <dgm:cxn modelId="{192BD05B-A3FC-48BB-801C-E76B57213FF1}" type="presParOf" srcId="{FC58868E-50D1-4EEE-B87A-E258CDD1A295}" destId="{A093F1E5-1B47-41A9-8DD0-D8E2C956F2AA}" srcOrd="1" destOrd="0" presId="urn:microsoft.com/office/officeart/2005/8/layout/orgChart1"/>
    <dgm:cxn modelId="{D98264BC-776C-48DD-87E7-25884D9C4B69}" type="presParOf" srcId="{E7995197-0CE1-4332-AACF-0C54ED55A786}" destId="{0837FC7E-868B-4957-95EA-8BADB355BD1B}" srcOrd="1" destOrd="0" presId="urn:microsoft.com/office/officeart/2005/8/layout/orgChart1"/>
    <dgm:cxn modelId="{69271850-0653-48A0-9315-965F7ED610B2}" type="presParOf" srcId="{E7995197-0CE1-4332-AACF-0C54ED55A786}" destId="{2FDEAB5F-F16B-4969-B620-AB84447A98FB}" srcOrd="2" destOrd="0" presId="urn:microsoft.com/office/officeart/2005/8/layout/orgChart1"/>
    <dgm:cxn modelId="{EF796B50-DCFB-4D06-9254-4A2542C8D70C}" type="presParOf" srcId="{E860AFF2-6E44-4D07-9D2F-95E7456C0C1F}" destId="{39BAE1C2-4702-494B-B674-EC6E645638ED}" srcOrd="6" destOrd="0" presId="urn:microsoft.com/office/officeart/2005/8/layout/orgChart1"/>
    <dgm:cxn modelId="{8956280D-63FA-4130-B6C5-9674DDF0F2DC}" type="presParOf" srcId="{E860AFF2-6E44-4D07-9D2F-95E7456C0C1F}" destId="{BB72A9FE-ED07-4507-BCF9-A9742621A1A1}" srcOrd="7" destOrd="0" presId="urn:microsoft.com/office/officeart/2005/8/layout/orgChart1"/>
    <dgm:cxn modelId="{4CAA5DFB-6DF7-4D69-A852-6EC83B9B4535}" type="presParOf" srcId="{BB72A9FE-ED07-4507-BCF9-A9742621A1A1}" destId="{E77C1C07-E256-4707-AC1A-433B9C378000}" srcOrd="0" destOrd="0" presId="urn:microsoft.com/office/officeart/2005/8/layout/orgChart1"/>
    <dgm:cxn modelId="{351D2525-C48D-4A67-9814-0384C825194A}" type="presParOf" srcId="{E77C1C07-E256-4707-AC1A-433B9C378000}" destId="{34EAB853-DF58-45C1-B3FB-B020C179DCBB}" srcOrd="0" destOrd="0" presId="urn:microsoft.com/office/officeart/2005/8/layout/orgChart1"/>
    <dgm:cxn modelId="{77C30034-D544-4C60-96BE-B533A370627A}" type="presParOf" srcId="{E77C1C07-E256-4707-AC1A-433B9C378000}" destId="{2D6FABBA-DE2E-496B-BB2A-3B87DACB10EE}" srcOrd="1" destOrd="0" presId="urn:microsoft.com/office/officeart/2005/8/layout/orgChart1"/>
    <dgm:cxn modelId="{F3F02EF4-2E21-4344-8C7C-67D9E46CD3A7}" type="presParOf" srcId="{BB72A9FE-ED07-4507-BCF9-A9742621A1A1}" destId="{64220DB3-2623-4D8A-ADB3-89964769ED5C}" srcOrd="1" destOrd="0" presId="urn:microsoft.com/office/officeart/2005/8/layout/orgChart1"/>
    <dgm:cxn modelId="{87B9D414-4E6E-4F63-B579-DE6FDE11F0F8}" type="presParOf" srcId="{BB72A9FE-ED07-4507-BCF9-A9742621A1A1}" destId="{08BEBBA4-6B52-4830-BBD8-3F4F56AEF4C7}" srcOrd="2" destOrd="0" presId="urn:microsoft.com/office/officeart/2005/8/layout/orgChart1"/>
    <dgm:cxn modelId="{003887A4-1296-406D-B85A-9319207007C6}" type="presParOf" srcId="{E860AFF2-6E44-4D07-9D2F-95E7456C0C1F}" destId="{A7B7F769-9A78-429A-8270-132B17644E5D}" srcOrd="8" destOrd="0" presId="urn:microsoft.com/office/officeart/2005/8/layout/orgChart1"/>
    <dgm:cxn modelId="{DE891527-2631-4C8E-8FBB-BE840A2B386E}" type="presParOf" srcId="{E860AFF2-6E44-4D07-9D2F-95E7456C0C1F}" destId="{8AF2C957-3064-4139-8164-4E398CAC54DB}" srcOrd="9" destOrd="0" presId="urn:microsoft.com/office/officeart/2005/8/layout/orgChart1"/>
    <dgm:cxn modelId="{A16D5327-4E2D-4D24-9C82-291087353786}" type="presParOf" srcId="{8AF2C957-3064-4139-8164-4E398CAC54DB}" destId="{4B70291E-D301-42B2-A8D0-C3948BC693AD}" srcOrd="0" destOrd="0" presId="urn:microsoft.com/office/officeart/2005/8/layout/orgChart1"/>
    <dgm:cxn modelId="{2DAF0BD4-0ED7-4CF6-A8FD-FDF0B488C6B5}" type="presParOf" srcId="{4B70291E-D301-42B2-A8D0-C3948BC693AD}" destId="{62BA030E-9A59-436C-81C1-103AD94EE8A4}" srcOrd="0" destOrd="0" presId="urn:microsoft.com/office/officeart/2005/8/layout/orgChart1"/>
    <dgm:cxn modelId="{C3210AA8-F1A8-44CB-9F09-AC35F6A6DB45}" type="presParOf" srcId="{4B70291E-D301-42B2-A8D0-C3948BC693AD}" destId="{D23114A7-1A5B-48A2-8FC6-5A0B0F8E12E2}" srcOrd="1" destOrd="0" presId="urn:microsoft.com/office/officeart/2005/8/layout/orgChart1"/>
    <dgm:cxn modelId="{A9C14B79-6191-4C41-9A57-20B2E0FA4707}" type="presParOf" srcId="{8AF2C957-3064-4139-8164-4E398CAC54DB}" destId="{9AA4E856-C35F-4FC5-BA4A-ACBA3A1171C4}" srcOrd="1" destOrd="0" presId="urn:microsoft.com/office/officeart/2005/8/layout/orgChart1"/>
    <dgm:cxn modelId="{F294143E-E832-49DE-A3B5-C85B13CF2AAF}" type="presParOf" srcId="{8AF2C957-3064-4139-8164-4E398CAC54DB}" destId="{833037D8-187B-461C-975A-3B2BBC77ED8E}" srcOrd="2" destOrd="0" presId="urn:microsoft.com/office/officeart/2005/8/layout/orgChart1"/>
    <dgm:cxn modelId="{5D374DBA-D0B8-4C0B-B703-0B26D0D4B091}" type="presParOf" srcId="{DEB91D50-E0EB-4DA1-A924-D115A6E68DF0}" destId="{2472E543-0A78-4C07-9C0C-43CB0D8A2F37}" srcOrd="2" destOrd="0" presId="urn:microsoft.com/office/officeart/2005/8/layout/orgChart1"/>
    <dgm:cxn modelId="{46B1D5A7-6DC7-4E98-83CA-2A44AC0807C8}" type="presParOf" srcId="{F9D2A08E-0CA9-466A-B3A2-2FCF041AA0EE}" destId="{5CC60013-94C8-461F-A8CF-C8DD74C8682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B7348D-2D79-4D54-B569-997DDE8FB5FA}" type="doc">
      <dgm:prSet loTypeId="urn:microsoft.com/office/officeart/2005/8/layout/radial6" loCatId="cycle" qsTypeId="urn:microsoft.com/office/officeart/2005/8/quickstyle/simple1" qsCatId="simple" csTypeId="urn:microsoft.com/office/officeart/2005/8/colors/colorful5" csCatId="colorful" phldr="1"/>
      <dgm:spPr/>
      <dgm:t>
        <a:bodyPr/>
        <a:lstStyle/>
        <a:p>
          <a:endParaRPr lang="en-IN"/>
        </a:p>
      </dgm:t>
    </dgm:pt>
    <dgm:pt modelId="{4BBCCC55-7B6E-4AD6-9E6D-E15E0535DB52}">
      <dgm:prSet phldrT="[Tex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accent5">
              <a:lumMod val="75000"/>
            </a:schemeClr>
          </a:solidFill>
        </a:ln>
      </dgm:spPr>
      <dgm:t>
        <a:bodyPr/>
        <a:lstStyle/>
        <a:p>
          <a:endParaRPr lang="en-IN" dirty="0"/>
        </a:p>
      </dgm:t>
    </dgm:pt>
    <dgm:pt modelId="{8C905E2C-B053-484F-BDF3-0F08FC71FB45}" type="parTrans" cxnId="{D854B3B1-25A9-417A-BAE8-75F19138B6B4}">
      <dgm:prSet/>
      <dgm:spPr/>
      <dgm:t>
        <a:bodyPr/>
        <a:lstStyle/>
        <a:p>
          <a:endParaRPr lang="en-IN"/>
        </a:p>
      </dgm:t>
    </dgm:pt>
    <dgm:pt modelId="{0C9A895C-186C-4290-9B14-FBADCB0F45C4}" type="sibTrans" cxnId="{D854B3B1-25A9-417A-BAE8-75F19138B6B4}">
      <dgm:prSet/>
      <dgm:spPr/>
      <dgm:t>
        <a:bodyPr/>
        <a:lstStyle/>
        <a:p>
          <a:endParaRPr lang="en-IN"/>
        </a:p>
      </dgm:t>
    </dgm:pt>
    <dgm:pt modelId="{E1F6EF0C-0C89-43DB-AF07-E34F921EB080}">
      <dgm:prSet phldrT="[Tex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accent5">
              <a:lumMod val="75000"/>
            </a:schemeClr>
          </a:solidFill>
        </a:ln>
      </dgm:spPr>
      <dgm:t>
        <a:bodyPr/>
        <a:lstStyle/>
        <a:p>
          <a:endParaRPr lang="en-IN" dirty="0"/>
        </a:p>
      </dgm:t>
    </dgm:pt>
    <dgm:pt modelId="{F3431C25-F7C0-4F8A-A58C-5787E766A963}" type="parTrans" cxnId="{41750FB9-EC63-4E91-B8F3-1070A0758313}">
      <dgm:prSet/>
      <dgm:spPr/>
      <dgm:t>
        <a:bodyPr/>
        <a:lstStyle/>
        <a:p>
          <a:endParaRPr lang="en-IN"/>
        </a:p>
      </dgm:t>
    </dgm:pt>
    <dgm:pt modelId="{38E0A26B-0BD3-41FB-B690-C6F6D625FAF9}" type="sibTrans" cxnId="{41750FB9-EC63-4E91-B8F3-1070A0758313}">
      <dgm:prSet/>
      <dgm:spPr/>
      <dgm:t>
        <a:bodyPr/>
        <a:lstStyle/>
        <a:p>
          <a:endParaRPr lang="en-IN"/>
        </a:p>
      </dgm:t>
    </dgm:pt>
    <dgm:pt modelId="{BB81C0B8-78E6-4B01-8CD7-212CCCC794FC}">
      <dgm:prSet phldrT="[Tex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solidFill>
            <a:schemeClr val="accent5">
              <a:lumMod val="75000"/>
            </a:schemeClr>
          </a:solidFill>
        </a:ln>
      </dgm:spPr>
      <dgm:t>
        <a:bodyPr/>
        <a:lstStyle/>
        <a:p>
          <a:endParaRPr lang="en-IN" dirty="0"/>
        </a:p>
      </dgm:t>
    </dgm:pt>
    <dgm:pt modelId="{2F9974D1-5934-45DB-A98F-3085DF72F7F7}" type="parTrans" cxnId="{60CC92E7-2C19-4306-99D4-4F55D37CB845}">
      <dgm:prSet/>
      <dgm:spPr/>
      <dgm:t>
        <a:bodyPr/>
        <a:lstStyle/>
        <a:p>
          <a:endParaRPr lang="en-IN"/>
        </a:p>
      </dgm:t>
    </dgm:pt>
    <dgm:pt modelId="{ABB14CCE-8601-44D5-8E47-4FA702F177EF}" type="sibTrans" cxnId="{60CC92E7-2C19-4306-99D4-4F55D37CB845}">
      <dgm:prSet/>
      <dgm:spPr/>
      <dgm:t>
        <a:bodyPr/>
        <a:lstStyle/>
        <a:p>
          <a:endParaRPr lang="en-IN"/>
        </a:p>
      </dgm:t>
    </dgm:pt>
    <dgm:pt modelId="{1EEF6C6F-2FCB-4E1F-919F-930D46610552}">
      <dgm:prSet phldrT="[Text]"/>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solidFill>
            <a:schemeClr val="accent5">
              <a:lumMod val="75000"/>
            </a:schemeClr>
          </a:solidFill>
        </a:ln>
      </dgm:spPr>
      <dgm:t>
        <a:bodyPr/>
        <a:lstStyle/>
        <a:p>
          <a:endParaRPr lang="en-IN" dirty="0"/>
        </a:p>
      </dgm:t>
    </dgm:pt>
    <dgm:pt modelId="{2F325F81-2D77-4B01-A1F6-B71C0E24FF4A}" type="parTrans" cxnId="{FC62F133-8C61-4A9B-94E6-EAD2A161278C}">
      <dgm:prSet/>
      <dgm:spPr/>
      <dgm:t>
        <a:bodyPr/>
        <a:lstStyle/>
        <a:p>
          <a:endParaRPr lang="en-IN"/>
        </a:p>
      </dgm:t>
    </dgm:pt>
    <dgm:pt modelId="{8BFF2C3D-CDB5-4D02-96A4-E57D593B329A}" type="sibTrans" cxnId="{FC62F133-8C61-4A9B-94E6-EAD2A161278C}">
      <dgm:prSet/>
      <dgm:spPr/>
      <dgm:t>
        <a:bodyPr/>
        <a:lstStyle/>
        <a:p>
          <a:endParaRPr lang="en-IN"/>
        </a:p>
      </dgm:t>
    </dgm:pt>
    <dgm:pt modelId="{AD42A9EF-5B18-4429-92C5-BE48487EF2D0}">
      <dgm:prSet phldrT="[Text]"/>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solidFill>
            <a:schemeClr val="accent5">
              <a:lumMod val="75000"/>
            </a:schemeClr>
          </a:solidFill>
        </a:ln>
      </dgm:spPr>
      <dgm:t>
        <a:bodyPr/>
        <a:lstStyle/>
        <a:p>
          <a:endParaRPr lang="en-IN" dirty="0"/>
        </a:p>
      </dgm:t>
    </dgm:pt>
    <dgm:pt modelId="{4E91DA38-3F63-4909-8B57-764B3A4F3B8B}" type="parTrans" cxnId="{5A131B8A-09BA-4AD8-B870-3A77E053769E}">
      <dgm:prSet/>
      <dgm:spPr/>
      <dgm:t>
        <a:bodyPr/>
        <a:lstStyle/>
        <a:p>
          <a:endParaRPr lang="en-IN"/>
        </a:p>
      </dgm:t>
    </dgm:pt>
    <dgm:pt modelId="{2559D17F-0FEC-4A61-9B3C-BCF3089AE46C}" type="sibTrans" cxnId="{5A131B8A-09BA-4AD8-B870-3A77E053769E}">
      <dgm:prSet/>
      <dgm:spPr/>
      <dgm:t>
        <a:bodyPr/>
        <a:lstStyle/>
        <a:p>
          <a:endParaRPr lang="en-IN"/>
        </a:p>
      </dgm:t>
    </dgm:pt>
    <dgm:pt modelId="{1FE085D9-B9D5-446A-80A6-DEBCD78133FD}" type="pres">
      <dgm:prSet presAssocID="{46B7348D-2D79-4D54-B569-997DDE8FB5FA}" presName="Name0" presStyleCnt="0">
        <dgm:presLayoutVars>
          <dgm:chMax val="1"/>
          <dgm:dir/>
          <dgm:animLvl val="ctr"/>
          <dgm:resizeHandles val="exact"/>
        </dgm:presLayoutVars>
      </dgm:prSet>
      <dgm:spPr/>
    </dgm:pt>
    <dgm:pt modelId="{D6B8B031-2D5C-49F2-B856-DE3E8C43F6A6}" type="pres">
      <dgm:prSet presAssocID="{4BBCCC55-7B6E-4AD6-9E6D-E15E0535DB52}" presName="centerShape" presStyleLbl="node0" presStyleIdx="0" presStyleCnt="1"/>
      <dgm:spPr/>
    </dgm:pt>
    <dgm:pt modelId="{09C37211-0AAA-443C-95E8-784050FA55C4}" type="pres">
      <dgm:prSet presAssocID="{E1F6EF0C-0C89-43DB-AF07-E34F921EB080}" presName="node" presStyleLbl="node1" presStyleIdx="0" presStyleCnt="4">
        <dgm:presLayoutVars>
          <dgm:bulletEnabled val="1"/>
        </dgm:presLayoutVars>
      </dgm:prSet>
      <dgm:spPr/>
    </dgm:pt>
    <dgm:pt modelId="{7059C273-E0C3-4F6A-903F-84CB0A1FF26B}" type="pres">
      <dgm:prSet presAssocID="{E1F6EF0C-0C89-43DB-AF07-E34F921EB080}" presName="dummy" presStyleCnt="0"/>
      <dgm:spPr/>
    </dgm:pt>
    <dgm:pt modelId="{B4ADDE84-DB0E-4C52-BD7D-C50C8EA1AE36}" type="pres">
      <dgm:prSet presAssocID="{38E0A26B-0BD3-41FB-B690-C6F6D625FAF9}" presName="sibTrans" presStyleLbl="sibTrans2D1" presStyleIdx="0" presStyleCnt="4"/>
      <dgm:spPr/>
    </dgm:pt>
    <dgm:pt modelId="{F09BBCBF-6A0C-4D47-A9F2-1EF4FCB240F0}" type="pres">
      <dgm:prSet presAssocID="{BB81C0B8-78E6-4B01-8CD7-212CCCC794FC}" presName="node" presStyleLbl="node1" presStyleIdx="1" presStyleCnt="4">
        <dgm:presLayoutVars>
          <dgm:bulletEnabled val="1"/>
        </dgm:presLayoutVars>
      </dgm:prSet>
      <dgm:spPr/>
    </dgm:pt>
    <dgm:pt modelId="{1FCF78F7-456E-4A54-A42C-67C240568283}" type="pres">
      <dgm:prSet presAssocID="{BB81C0B8-78E6-4B01-8CD7-212CCCC794FC}" presName="dummy" presStyleCnt="0"/>
      <dgm:spPr/>
    </dgm:pt>
    <dgm:pt modelId="{19C044BF-0EBF-4A8F-90D2-42990A52CB1A}" type="pres">
      <dgm:prSet presAssocID="{ABB14CCE-8601-44D5-8E47-4FA702F177EF}" presName="sibTrans" presStyleLbl="sibTrans2D1" presStyleIdx="1" presStyleCnt="4"/>
      <dgm:spPr/>
    </dgm:pt>
    <dgm:pt modelId="{A1317290-22DD-4904-A7E1-1ABE0CEB71B6}" type="pres">
      <dgm:prSet presAssocID="{1EEF6C6F-2FCB-4E1F-919F-930D46610552}" presName="node" presStyleLbl="node1" presStyleIdx="2" presStyleCnt="4">
        <dgm:presLayoutVars>
          <dgm:bulletEnabled val="1"/>
        </dgm:presLayoutVars>
      </dgm:prSet>
      <dgm:spPr/>
    </dgm:pt>
    <dgm:pt modelId="{9F52726A-9682-4185-805E-485F9DF6F158}" type="pres">
      <dgm:prSet presAssocID="{1EEF6C6F-2FCB-4E1F-919F-930D46610552}" presName="dummy" presStyleCnt="0"/>
      <dgm:spPr/>
    </dgm:pt>
    <dgm:pt modelId="{D03622D6-D358-401D-8B47-5026602EDC93}" type="pres">
      <dgm:prSet presAssocID="{8BFF2C3D-CDB5-4D02-96A4-E57D593B329A}" presName="sibTrans" presStyleLbl="sibTrans2D1" presStyleIdx="2" presStyleCnt="4"/>
      <dgm:spPr/>
    </dgm:pt>
    <dgm:pt modelId="{5233D2D3-5D95-4D61-936D-6B537FBEDA8C}" type="pres">
      <dgm:prSet presAssocID="{AD42A9EF-5B18-4429-92C5-BE48487EF2D0}" presName="node" presStyleLbl="node1" presStyleIdx="3" presStyleCnt="4">
        <dgm:presLayoutVars>
          <dgm:bulletEnabled val="1"/>
        </dgm:presLayoutVars>
      </dgm:prSet>
      <dgm:spPr/>
    </dgm:pt>
    <dgm:pt modelId="{0568CF51-4E86-45EB-8D02-D6C110ED093F}" type="pres">
      <dgm:prSet presAssocID="{AD42A9EF-5B18-4429-92C5-BE48487EF2D0}" presName="dummy" presStyleCnt="0"/>
      <dgm:spPr/>
    </dgm:pt>
    <dgm:pt modelId="{074E24F5-3C27-465C-BA3F-F5C3FB03D0B5}" type="pres">
      <dgm:prSet presAssocID="{2559D17F-0FEC-4A61-9B3C-BCF3089AE46C}" presName="sibTrans" presStyleLbl="sibTrans2D1" presStyleIdx="3" presStyleCnt="4"/>
      <dgm:spPr/>
    </dgm:pt>
  </dgm:ptLst>
  <dgm:cxnLst>
    <dgm:cxn modelId="{74E4E912-6783-4F07-BED9-B828079DDEDC}" type="presOf" srcId="{BB81C0B8-78E6-4B01-8CD7-212CCCC794FC}" destId="{F09BBCBF-6A0C-4D47-A9F2-1EF4FCB240F0}" srcOrd="0" destOrd="0" presId="urn:microsoft.com/office/officeart/2005/8/layout/radial6"/>
    <dgm:cxn modelId="{FC62F133-8C61-4A9B-94E6-EAD2A161278C}" srcId="{4BBCCC55-7B6E-4AD6-9E6D-E15E0535DB52}" destId="{1EEF6C6F-2FCB-4E1F-919F-930D46610552}" srcOrd="2" destOrd="0" parTransId="{2F325F81-2D77-4B01-A1F6-B71C0E24FF4A}" sibTransId="{8BFF2C3D-CDB5-4D02-96A4-E57D593B329A}"/>
    <dgm:cxn modelId="{8EE9EA36-66AC-46E9-ACB6-8E924DF886C0}" type="presOf" srcId="{4BBCCC55-7B6E-4AD6-9E6D-E15E0535DB52}" destId="{D6B8B031-2D5C-49F2-B856-DE3E8C43F6A6}" srcOrd="0" destOrd="0" presId="urn:microsoft.com/office/officeart/2005/8/layout/radial6"/>
    <dgm:cxn modelId="{85B35845-7CBA-407A-B644-8F0F0C0450DC}" type="presOf" srcId="{ABB14CCE-8601-44D5-8E47-4FA702F177EF}" destId="{19C044BF-0EBF-4A8F-90D2-42990A52CB1A}" srcOrd="0" destOrd="0" presId="urn:microsoft.com/office/officeart/2005/8/layout/radial6"/>
    <dgm:cxn modelId="{F3723867-86B9-437B-861B-51448FD99816}" type="presOf" srcId="{8BFF2C3D-CDB5-4D02-96A4-E57D593B329A}" destId="{D03622D6-D358-401D-8B47-5026602EDC93}" srcOrd="0" destOrd="0" presId="urn:microsoft.com/office/officeart/2005/8/layout/radial6"/>
    <dgm:cxn modelId="{AEA97879-399B-40B0-AF64-D6417DD40691}" type="presOf" srcId="{46B7348D-2D79-4D54-B569-997DDE8FB5FA}" destId="{1FE085D9-B9D5-446A-80A6-DEBCD78133FD}" srcOrd="0" destOrd="0" presId="urn:microsoft.com/office/officeart/2005/8/layout/radial6"/>
    <dgm:cxn modelId="{5A131B8A-09BA-4AD8-B870-3A77E053769E}" srcId="{4BBCCC55-7B6E-4AD6-9E6D-E15E0535DB52}" destId="{AD42A9EF-5B18-4429-92C5-BE48487EF2D0}" srcOrd="3" destOrd="0" parTransId="{4E91DA38-3F63-4909-8B57-764B3A4F3B8B}" sibTransId="{2559D17F-0FEC-4A61-9B3C-BCF3089AE46C}"/>
    <dgm:cxn modelId="{14B4949D-73E2-43D4-80B7-86B297ADD9FB}" type="presOf" srcId="{1EEF6C6F-2FCB-4E1F-919F-930D46610552}" destId="{A1317290-22DD-4904-A7E1-1ABE0CEB71B6}" srcOrd="0" destOrd="0" presId="urn:microsoft.com/office/officeart/2005/8/layout/radial6"/>
    <dgm:cxn modelId="{E11C9FA3-1303-4696-B94C-FF2AFF45333D}" type="presOf" srcId="{38E0A26B-0BD3-41FB-B690-C6F6D625FAF9}" destId="{B4ADDE84-DB0E-4C52-BD7D-C50C8EA1AE36}" srcOrd="0" destOrd="0" presId="urn:microsoft.com/office/officeart/2005/8/layout/radial6"/>
    <dgm:cxn modelId="{D854B3B1-25A9-417A-BAE8-75F19138B6B4}" srcId="{46B7348D-2D79-4D54-B569-997DDE8FB5FA}" destId="{4BBCCC55-7B6E-4AD6-9E6D-E15E0535DB52}" srcOrd="0" destOrd="0" parTransId="{8C905E2C-B053-484F-BDF3-0F08FC71FB45}" sibTransId="{0C9A895C-186C-4290-9B14-FBADCB0F45C4}"/>
    <dgm:cxn modelId="{41750FB9-EC63-4E91-B8F3-1070A0758313}" srcId="{4BBCCC55-7B6E-4AD6-9E6D-E15E0535DB52}" destId="{E1F6EF0C-0C89-43DB-AF07-E34F921EB080}" srcOrd="0" destOrd="0" parTransId="{F3431C25-F7C0-4F8A-A58C-5787E766A963}" sibTransId="{38E0A26B-0BD3-41FB-B690-C6F6D625FAF9}"/>
    <dgm:cxn modelId="{60CC92E7-2C19-4306-99D4-4F55D37CB845}" srcId="{4BBCCC55-7B6E-4AD6-9E6D-E15E0535DB52}" destId="{BB81C0B8-78E6-4B01-8CD7-212CCCC794FC}" srcOrd="1" destOrd="0" parTransId="{2F9974D1-5934-45DB-A98F-3085DF72F7F7}" sibTransId="{ABB14CCE-8601-44D5-8E47-4FA702F177EF}"/>
    <dgm:cxn modelId="{D142DDEA-106D-4B6D-A355-68DBDBBBE807}" type="presOf" srcId="{E1F6EF0C-0C89-43DB-AF07-E34F921EB080}" destId="{09C37211-0AAA-443C-95E8-784050FA55C4}" srcOrd="0" destOrd="0" presId="urn:microsoft.com/office/officeart/2005/8/layout/radial6"/>
    <dgm:cxn modelId="{C90B03F6-9FDC-44AA-A802-8FD287CDC6D4}" type="presOf" srcId="{AD42A9EF-5B18-4429-92C5-BE48487EF2D0}" destId="{5233D2D3-5D95-4D61-936D-6B537FBEDA8C}" srcOrd="0" destOrd="0" presId="urn:microsoft.com/office/officeart/2005/8/layout/radial6"/>
    <dgm:cxn modelId="{41434BFA-2667-402A-A3C6-B0EB90E00C13}" type="presOf" srcId="{2559D17F-0FEC-4A61-9B3C-BCF3089AE46C}" destId="{074E24F5-3C27-465C-BA3F-F5C3FB03D0B5}" srcOrd="0" destOrd="0" presId="urn:microsoft.com/office/officeart/2005/8/layout/radial6"/>
    <dgm:cxn modelId="{17B5F9C0-5E44-43A2-8FAD-03CE7B19E0E4}" type="presParOf" srcId="{1FE085D9-B9D5-446A-80A6-DEBCD78133FD}" destId="{D6B8B031-2D5C-49F2-B856-DE3E8C43F6A6}" srcOrd="0" destOrd="0" presId="urn:microsoft.com/office/officeart/2005/8/layout/radial6"/>
    <dgm:cxn modelId="{62D35FB7-B41A-4673-BED1-35F59DECC835}" type="presParOf" srcId="{1FE085D9-B9D5-446A-80A6-DEBCD78133FD}" destId="{09C37211-0AAA-443C-95E8-784050FA55C4}" srcOrd="1" destOrd="0" presId="urn:microsoft.com/office/officeart/2005/8/layout/radial6"/>
    <dgm:cxn modelId="{C8C630E7-A718-4574-A6E3-38540CA4439E}" type="presParOf" srcId="{1FE085D9-B9D5-446A-80A6-DEBCD78133FD}" destId="{7059C273-E0C3-4F6A-903F-84CB0A1FF26B}" srcOrd="2" destOrd="0" presId="urn:microsoft.com/office/officeart/2005/8/layout/radial6"/>
    <dgm:cxn modelId="{0048B579-2E1D-413C-9328-DA02E84620B5}" type="presParOf" srcId="{1FE085D9-B9D5-446A-80A6-DEBCD78133FD}" destId="{B4ADDE84-DB0E-4C52-BD7D-C50C8EA1AE36}" srcOrd="3" destOrd="0" presId="urn:microsoft.com/office/officeart/2005/8/layout/radial6"/>
    <dgm:cxn modelId="{96A348CD-3712-44D8-B39A-F36D9A6A4474}" type="presParOf" srcId="{1FE085D9-B9D5-446A-80A6-DEBCD78133FD}" destId="{F09BBCBF-6A0C-4D47-A9F2-1EF4FCB240F0}" srcOrd="4" destOrd="0" presId="urn:microsoft.com/office/officeart/2005/8/layout/radial6"/>
    <dgm:cxn modelId="{411366EF-72E7-45EE-9837-180BEE1B0F4C}" type="presParOf" srcId="{1FE085D9-B9D5-446A-80A6-DEBCD78133FD}" destId="{1FCF78F7-456E-4A54-A42C-67C240568283}" srcOrd="5" destOrd="0" presId="urn:microsoft.com/office/officeart/2005/8/layout/radial6"/>
    <dgm:cxn modelId="{6171D922-9047-483D-B752-FC6401A9D993}" type="presParOf" srcId="{1FE085D9-B9D5-446A-80A6-DEBCD78133FD}" destId="{19C044BF-0EBF-4A8F-90D2-42990A52CB1A}" srcOrd="6" destOrd="0" presId="urn:microsoft.com/office/officeart/2005/8/layout/radial6"/>
    <dgm:cxn modelId="{4BCC1329-7813-4BB9-ABFD-E8048EFD6F6C}" type="presParOf" srcId="{1FE085D9-B9D5-446A-80A6-DEBCD78133FD}" destId="{A1317290-22DD-4904-A7E1-1ABE0CEB71B6}" srcOrd="7" destOrd="0" presId="urn:microsoft.com/office/officeart/2005/8/layout/radial6"/>
    <dgm:cxn modelId="{716E58AA-A508-41BE-8D07-BC41F35A595B}" type="presParOf" srcId="{1FE085D9-B9D5-446A-80A6-DEBCD78133FD}" destId="{9F52726A-9682-4185-805E-485F9DF6F158}" srcOrd="8" destOrd="0" presId="urn:microsoft.com/office/officeart/2005/8/layout/radial6"/>
    <dgm:cxn modelId="{672FF93D-F596-41DD-86F6-BC9257EE2E79}" type="presParOf" srcId="{1FE085D9-B9D5-446A-80A6-DEBCD78133FD}" destId="{D03622D6-D358-401D-8B47-5026602EDC93}" srcOrd="9" destOrd="0" presId="urn:microsoft.com/office/officeart/2005/8/layout/radial6"/>
    <dgm:cxn modelId="{D5A7040C-0553-4BFC-B554-1E902C61E593}" type="presParOf" srcId="{1FE085D9-B9D5-446A-80A6-DEBCD78133FD}" destId="{5233D2D3-5D95-4D61-936D-6B537FBEDA8C}" srcOrd="10" destOrd="0" presId="urn:microsoft.com/office/officeart/2005/8/layout/radial6"/>
    <dgm:cxn modelId="{125EB58E-1AA8-41B1-8C87-093410F9A07C}" type="presParOf" srcId="{1FE085D9-B9D5-446A-80A6-DEBCD78133FD}" destId="{0568CF51-4E86-45EB-8D02-D6C110ED093F}" srcOrd="11" destOrd="0" presId="urn:microsoft.com/office/officeart/2005/8/layout/radial6"/>
    <dgm:cxn modelId="{A5B72B4B-5742-4E6D-AD47-B7C759F14AAB}" type="presParOf" srcId="{1FE085D9-B9D5-446A-80A6-DEBCD78133FD}" destId="{074E24F5-3C27-465C-BA3F-F5C3FB03D0B5}" srcOrd="12"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6D9D7-5BE0-4082-BD8B-4B6F9A4E1550}">
      <dsp:nvSpPr>
        <dsp:cNvPr id="0" name=""/>
        <dsp:cNvSpPr/>
      </dsp:nvSpPr>
      <dsp:spPr>
        <a:xfrm>
          <a:off x="1073422" y="352316"/>
          <a:ext cx="2348512" cy="2348512"/>
        </a:xfrm>
        <a:prstGeom prst="blockArc">
          <a:avLst>
            <a:gd name="adj1" fmla="val 11880000"/>
            <a:gd name="adj2" fmla="val 16200000"/>
            <a:gd name="adj3" fmla="val 4640"/>
          </a:avLst>
        </a:prstGeom>
        <a:solidFill>
          <a:schemeClr val="accent5"/>
        </a:solidFill>
        <a:ln>
          <a:solidFill>
            <a:schemeClr val="accent5"/>
          </a:solidFill>
        </a:ln>
        <a:effectLst/>
      </dsp:spPr>
      <dsp:style>
        <a:lnRef idx="0">
          <a:scrgbClr r="0" g="0" b="0"/>
        </a:lnRef>
        <a:fillRef idx="1">
          <a:scrgbClr r="0" g="0" b="0"/>
        </a:fillRef>
        <a:effectRef idx="0">
          <a:scrgbClr r="0" g="0" b="0"/>
        </a:effectRef>
        <a:fontRef idx="minor">
          <a:schemeClr val="lt1"/>
        </a:fontRef>
      </dsp:style>
    </dsp:sp>
    <dsp:sp modelId="{FFD762F8-4B46-4553-BCB7-318F884F77ED}">
      <dsp:nvSpPr>
        <dsp:cNvPr id="0" name=""/>
        <dsp:cNvSpPr/>
      </dsp:nvSpPr>
      <dsp:spPr>
        <a:xfrm>
          <a:off x="1073422" y="352316"/>
          <a:ext cx="2348512" cy="2348512"/>
        </a:xfrm>
        <a:prstGeom prst="blockArc">
          <a:avLst>
            <a:gd name="adj1" fmla="val 7560000"/>
            <a:gd name="adj2" fmla="val 11880000"/>
            <a:gd name="adj3" fmla="val 464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sp>
    <dsp:sp modelId="{30D1F72D-0F89-4146-84BF-C00D8FA54B7C}">
      <dsp:nvSpPr>
        <dsp:cNvPr id="0" name=""/>
        <dsp:cNvSpPr/>
      </dsp:nvSpPr>
      <dsp:spPr>
        <a:xfrm>
          <a:off x="1073422" y="352316"/>
          <a:ext cx="2348512" cy="2348512"/>
        </a:xfrm>
        <a:prstGeom prst="blockArc">
          <a:avLst>
            <a:gd name="adj1" fmla="val 3240000"/>
            <a:gd name="adj2" fmla="val 7560000"/>
            <a:gd name="adj3" fmla="val 4640"/>
          </a:avLst>
        </a:prstGeom>
        <a:solidFill>
          <a:schemeClr val="accent5"/>
        </a:solidFill>
        <a:ln>
          <a:solidFill>
            <a:schemeClr val="accent5"/>
          </a:solidFill>
        </a:ln>
        <a:effectLst/>
      </dsp:spPr>
      <dsp:style>
        <a:lnRef idx="0">
          <a:scrgbClr r="0" g="0" b="0"/>
        </a:lnRef>
        <a:fillRef idx="1">
          <a:scrgbClr r="0" g="0" b="0"/>
        </a:fillRef>
        <a:effectRef idx="0">
          <a:scrgbClr r="0" g="0" b="0"/>
        </a:effectRef>
        <a:fontRef idx="minor">
          <a:schemeClr val="lt1"/>
        </a:fontRef>
      </dsp:style>
    </dsp:sp>
    <dsp:sp modelId="{CBDA9095-68FE-471B-8F62-FECB568F0042}">
      <dsp:nvSpPr>
        <dsp:cNvPr id="0" name=""/>
        <dsp:cNvSpPr/>
      </dsp:nvSpPr>
      <dsp:spPr>
        <a:xfrm>
          <a:off x="1073422" y="352316"/>
          <a:ext cx="2348512" cy="2348512"/>
        </a:xfrm>
        <a:prstGeom prst="blockArc">
          <a:avLst>
            <a:gd name="adj1" fmla="val 20520000"/>
            <a:gd name="adj2" fmla="val 3240000"/>
            <a:gd name="adj3" fmla="val 4640"/>
          </a:avLst>
        </a:prstGeom>
        <a:solidFill>
          <a:schemeClr val="accent5"/>
        </a:solidFill>
        <a:ln>
          <a:solidFill>
            <a:schemeClr val="accent5"/>
          </a:solidFill>
        </a:ln>
        <a:effectLst/>
      </dsp:spPr>
      <dsp:style>
        <a:lnRef idx="0">
          <a:scrgbClr r="0" g="0" b="0"/>
        </a:lnRef>
        <a:fillRef idx="1">
          <a:scrgbClr r="0" g="0" b="0"/>
        </a:fillRef>
        <a:effectRef idx="0">
          <a:scrgbClr r="0" g="0" b="0"/>
        </a:effectRef>
        <a:fontRef idx="minor">
          <a:schemeClr val="lt1"/>
        </a:fontRef>
      </dsp:style>
    </dsp:sp>
    <dsp:sp modelId="{9AEDE827-5A4D-43BD-891A-9E8C81C2E91E}">
      <dsp:nvSpPr>
        <dsp:cNvPr id="0" name=""/>
        <dsp:cNvSpPr/>
      </dsp:nvSpPr>
      <dsp:spPr>
        <a:xfrm>
          <a:off x="1073422" y="352316"/>
          <a:ext cx="2348512" cy="2348512"/>
        </a:xfrm>
        <a:prstGeom prst="blockArc">
          <a:avLst>
            <a:gd name="adj1" fmla="val 16200000"/>
            <a:gd name="adj2" fmla="val 20520000"/>
            <a:gd name="adj3" fmla="val 4640"/>
          </a:avLst>
        </a:prstGeom>
        <a:solidFill>
          <a:schemeClr val="accent5"/>
        </a:solidFill>
        <a:ln>
          <a:solidFill>
            <a:schemeClr val="accent5"/>
          </a:solidFill>
        </a:ln>
        <a:effectLst/>
      </dsp:spPr>
      <dsp:style>
        <a:lnRef idx="0">
          <a:scrgbClr r="0" g="0" b="0"/>
        </a:lnRef>
        <a:fillRef idx="1">
          <a:scrgbClr r="0" g="0" b="0"/>
        </a:fillRef>
        <a:effectRef idx="0">
          <a:scrgbClr r="0" g="0" b="0"/>
        </a:effectRef>
        <a:fontRef idx="minor">
          <a:schemeClr val="lt1"/>
        </a:fontRef>
      </dsp:style>
    </dsp:sp>
    <dsp:sp modelId="{23986798-C8AA-41A0-B55C-D1B4CD703021}">
      <dsp:nvSpPr>
        <dsp:cNvPr id="0" name=""/>
        <dsp:cNvSpPr/>
      </dsp:nvSpPr>
      <dsp:spPr>
        <a:xfrm>
          <a:off x="1707160" y="986054"/>
          <a:ext cx="1081037" cy="1081037"/>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accent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b" anchorCtr="0">
          <a:noAutofit/>
        </a:bodyPr>
        <a:lstStyle/>
        <a:p>
          <a:pPr marL="0" lvl="0" indent="0" algn="ctr" defTabSz="466725">
            <a:lnSpc>
              <a:spcPct val="90000"/>
            </a:lnSpc>
            <a:spcBef>
              <a:spcPct val="0"/>
            </a:spcBef>
            <a:spcAft>
              <a:spcPct val="35000"/>
            </a:spcAft>
            <a:buNone/>
          </a:pPr>
          <a:endParaRPr lang="en-IN" sz="1050" kern="1200" dirty="0"/>
        </a:p>
      </dsp:txBody>
      <dsp:txXfrm>
        <a:off x="1865474" y="1144368"/>
        <a:ext cx="764409" cy="764409"/>
      </dsp:txXfrm>
    </dsp:sp>
    <dsp:sp modelId="{24242938-716F-49BB-A78C-8A1E3709BAB7}">
      <dsp:nvSpPr>
        <dsp:cNvPr id="0" name=""/>
        <dsp:cNvSpPr/>
      </dsp:nvSpPr>
      <dsp:spPr>
        <a:xfrm>
          <a:off x="1869316" y="1195"/>
          <a:ext cx="756725" cy="756725"/>
        </a:xfrm>
        <a:prstGeom prst="ellipse">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accent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IN" sz="3400" kern="1200" dirty="0"/>
        </a:p>
      </dsp:txBody>
      <dsp:txXfrm>
        <a:off x="1980136" y="112015"/>
        <a:ext cx="535085" cy="535085"/>
      </dsp:txXfrm>
    </dsp:sp>
    <dsp:sp modelId="{96750B23-EFC8-4384-9D24-63AEDF0CBFBC}">
      <dsp:nvSpPr>
        <dsp:cNvPr id="0" name=""/>
        <dsp:cNvSpPr/>
      </dsp:nvSpPr>
      <dsp:spPr>
        <a:xfrm>
          <a:off x="2960191" y="793762"/>
          <a:ext cx="756725" cy="756725"/>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accent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IN" sz="3400" kern="1200" dirty="0"/>
        </a:p>
      </dsp:txBody>
      <dsp:txXfrm>
        <a:off x="3071011" y="904582"/>
        <a:ext cx="535085" cy="535085"/>
      </dsp:txXfrm>
    </dsp:sp>
    <dsp:sp modelId="{FAD3B3F3-E6EE-4BD2-A1BA-EF8BB84A4C84}">
      <dsp:nvSpPr>
        <dsp:cNvPr id="0" name=""/>
        <dsp:cNvSpPr/>
      </dsp:nvSpPr>
      <dsp:spPr>
        <a:xfrm>
          <a:off x="2543514" y="2076163"/>
          <a:ext cx="756725" cy="756725"/>
        </a:xfrm>
        <a:prstGeom prst="ellipse">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accent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IN" sz="3400" kern="1200" dirty="0"/>
        </a:p>
      </dsp:txBody>
      <dsp:txXfrm>
        <a:off x="2654334" y="2186983"/>
        <a:ext cx="535085" cy="535085"/>
      </dsp:txXfrm>
    </dsp:sp>
    <dsp:sp modelId="{584ACAC4-10EB-4349-A622-CD66FE743834}">
      <dsp:nvSpPr>
        <dsp:cNvPr id="0" name=""/>
        <dsp:cNvSpPr/>
      </dsp:nvSpPr>
      <dsp:spPr>
        <a:xfrm>
          <a:off x="1195118" y="2076163"/>
          <a:ext cx="756725" cy="756725"/>
        </a:xfrm>
        <a:prstGeom prst="ellipse">
          <a:avLst/>
        </a:prstGeom>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w="25400" cap="flat" cmpd="sng" algn="ctr">
          <a:solidFill>
            <a:schemeClr val="accent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IN" sz="3400" kern="1200" dirty="0"/>
        </a:p>
      </dsp:txBody>
      <dsp:txXfrm>
        <a:off x="1305938" y="2186983"/>
        <a:ext cx="535085" cy="535085"/>
      </dsp:txXfrm>
    </dsp:sp>
    <dsp:sp modelId="{A1A4E202-459C-4675-BF41-26146D583A67}">
      <dsp:nvSpPr>
        <dsp:cNvPr id="0" name=""/>
        <dsp:cNvSpPr/>
      </dsp:nvSpPr>
      <dsp:spPr>
        <a:xfrm>
          <a:off x="778440" y="793762"/>
          <a:ext cx="756725" cy="756725"/>
        </a:xfrm>
        <a:prstGeom prst="ellipse">
          <a:avLst/>
        </a:prstGeom>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w="25400" cap="flat" cmpd="sng" algn="ctr">
          <a:solidFill>
            <a:schemeClr val="accent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IN" sz="3400" kern="1200" dirty="0"/>
        </a:p>
      </dsp:txBody>
      <dsp:txXfrm>
        <a:off x="889260" y="904582"/>
        <a:ext cx="535085" cy="535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02AA0-9862-4E48-81F2-4205E51831B7}">
      <dsp:nvSpPr>
        <dsp:cNvPr id="0" name=""/>
        <dsp:cNvSpPr/>
      </dsp:nvSpPr>
      <dsp:spPr>
        <a:xfrm rot="5400000">
          <a:off x="2338218" y="668650"/>
          <a:ext cx="3231899" cy="1935699"/>
        </a:xfrm>
        <a:prstGeom prst="homePlate">
          <a:avLst/>
        </a:prstGeom>
        <a:solidFill>
          <a:schemeClr val="accent1">
            <a:hueOff val="0"/>
            <a:satOff val="0"/>
            <a:lumOff val="0"/>
            <a:alphaOff val="0"/>
          </a:schemeClr>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853590" tIns="45720" rIns="85344" bIns="45720" numCol="1" spcCol="1270" anchor="ctr" anchorCtr="0">
          <a:noAutofit/>
        </a:bodyPr>
        <a:lstStyle/>
        <a:p>
          <a:pPr marL="0" lvl="0" indent="0" algn="ctr" defTabSz="533400">
            <a:lnSpc>
              <a:spcPct val="90000"/>
            </a:lnSpc>
            <a:spcBef>
              <a:spcPct val="0"/>
            </a:spcBef>
            <a:spcAft>
              <a:spcPct val="35000"/>
            </a:spcAft>
            <a:buNone/>
          </a:pPr>
          <a:endParaRPr lang="en-GB" sz="1200" b="0" i="0" u="none" strike="noStrike" kern="1200" dirty="0">
            <a:solidFill>
              <a:srgbClr val="DCAE52"/>
            </a:solidFill>
            <a:effectLst/>
            <a:latin typeface="Calibri" panose="020F0502020204030204" pitchFamily="34" charset="0"/>
            <a:cs typeface="Calibri" panose="020F0502020204030204" pitchFamily="34" charset="0"/>
          </a:endParaRPr>
        </a:p>
        <a:p>
          <a:pPr marL="0" lvl="0" indent="0" algn="ctr" defTabSz="533400">
            <a:lnSpc>
              <a:spcPct val="90000"/>
            </a:lnSpc>
            <a:spcBef>
              <a:spcPct val="0"/>
            </a:spcBef>
            <a:spcAft>
              <a:spcPct val="35000"/>
            </a:spcAft>
            <a:buNone/>
          </a:pPr>
          <a:endParaRPr lang="en-GB" sz="1200" b="1" i="0" u="none" strike="noStrike" kern="1200" dirty="0">
            <a:solidFill>
              <a:srgbClr val="DCAE52"/>
            </a:solidFill>
            <a:effectLst/>
            <a:latin typeface="Calibri" panose="020F0502020204030204" pitchFamily="34" charset="0"/>
            <a:cs typeface="Calibri" panose="020F0502020204030204" pitchFamily="34" charset="0"/>
          </a:endParaRPr>
        </a:p>
        <a:p>
          <a:pPr marL="0" lvl="0" indent="0" algn="ctr" defTabSz="533400">
            <a:lnSpc>
              <a:spcPct val="90000"/>
            </a:lnSpc>
            <a:spcBef>
              <a:spcPct val="0"/>
            </a:spcBef>
            <a:spcAft>
              <a:spcPct val="35000"/>
            </a:spcAft>
            <a:buNone/>
          </a:pPr>
          <a:r>
            <a:rPr lang="en-GB" sz="1200" b="1" i="0" u="none" strike="noStrike" kern="1200" dirty="0">
              <a:solidFill>
                <a:srgbClr val="DCAE52"/>
              </a:solidFill>
              <a:effectLst/>
              <a:latin typeface="Calibri" panose="020F0502020204030204" pitchFamily="34" charset="0"/>
              <a:cs typeface="Calibri" panose="020F0502020204030204" pitchFamily="34" charset="0"/>
            </a:rPr>
            <a:t>Improve my customer’s health and happiness.</a:t>
          </a:r>
        </a:p>
        <a:p>
          <a:pPr marL="0" lvl="0" indent="0" algn="ctr" defTabSz="533400">
            <a:lnSpc>
              <a:spcPct val="90000"/>
            </a:lnSpc>
            <a:spcBef>
              <a:spcPct val="0"/>
            </a:spcBef>
            <a:spcAft>
              <a:spcPct val="35000"/>
            </a:spcAft>
            <a:buNone/>
          </a:pPr>
          <a:endParaRPr lang="en-GB" sz="1200" b="1" i="0" u="none" strike="noStrike" kern="1200" dirty="0">
            <a:solidFill>
              <a:srgbClr val="DCAE52"/>
            </a:solidFill>
            <a:effectLst/>
            <a:latin typeface="Calibri" panose="020F0502020204030204" pitchFamily="34" charset="0"/>
            <a:cs typeface="Calibri" panose="020F0502020204030204" pitchFamily="34" charset="0"/>
          </a:endParaRPr>
        </a:p>
        <a:p>
          <a:pPr marL="0" lvl="0" indent="0" algn="ctr" defTabSz="533400">
            <a:lnSpc>
              <a:spcPct val="90000"/>
            </a:lnSpc>
            <a:spcBef>
              <a:spcPct val="0"/>
            </a:spcBef>
            <a:spcAft>
              <a:spcPct val="35000"/>
            </a:spcAft>
            <a:buNone/>
          </a:pPr>
          <a:r>
            <a:rPr lang="en-GB" sz="1200" b="1" i="0" u="none" strike="noStrike" kern="1200" dirty="0">
              <a:solidFill>
                <a:srgbClr val="DCAE52"/>
              </a:solidFill>
              <a:effectLst/>
              <a:latin typeface="Calibri" panose="020F0502020204030204" pitchFamily="34" charset="0"/>
              <a:cs typeface="Calibri" panose="020F0502020204030204" pitchFamily="34" charset="0"/>
            </a:rPr>
            <a:t> To be ethical and beneficial to the environment and the local community</a:t>
          </a:r>
          <a:r>
            <a:rPr lang="en-GB" sz="1200" b="0" i="0" u="none" strike="noStrike" kern="1200" dirty="0">
              <a:solidFill>
                <a:srgbClr val="DCAE52"/>
              </a:solidFill>
              <a:effectLst/>
              <a:latin typeface="Calibri" panose="020F0502020204030204" pitchFamily="34" charset="0"/>
              <a:cs typeface="Calibri" panose="020F0502020204030204" pitchFamily="34" charset="0"/>
            </a:rPr>
            <a:t>.</a:t>
          </a:r>
          <a:endParaRPr lang="en-GB" sz="1200" b="0" kern="1200" dirty="0">
            <a:effectLst/>
            <a:latin typeface="Calibri" panose="020F0502020204030204" pitchFamily="34" charset="0"/>
            <a:cs typeface="Calibri" panose="020F0502020204030204" pitchFamily="34" charset="0"/>
          </a:endParaRPr>
        </a:p>
        <a:p>
          <a:pPr marL="0" lvl="0" indent="0" algn="ctr" defTabSz="533400">
            <a:lnSpc>
              <a:spcPct val="90000"/>
            </a:lnSpc>
            <a:spcBef>
              <a:spcPct val="0"/>
            </a:spcBef>
            <a:spcAft>
              <a:spcPct val="35000"/>
            </a:spcAft>
            <a:buNone/>
          </a:pPr>
          <a:endParaRPr lang="en-IN" sz="1800" kern="1200" dirty="0"/>
        </a:p>
      </dsp:txBody>
      <dsp:txXfrm rot="10800000">
        <a:off x="2580181" y="426688"/>
        <a:ext cx="2747974" cy="1935699"/>
      </dsp:txXfrm>
    </dsp:sp>
    <dsp:sp modelId="{A8B54BAD-8934-4CE8-8935-0B85D7F7B5EF}">
      <dsp:nvSpPr>
        <dsp:cNvPr id="0" name=""/>
        <dsp:cNvSpPr/>
      </dsp:nvSpPr>
      <dsp:spPr>
        <a:xfrm>
          <a:off x="3244740" y="1833002"/>
          <a:ext cx="1447922" cy="1435301"/>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accent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1F7EC-84BC-45EE-91F7-AE892550E728}">
      <dsp:nvSpPr>
        <dsp:cNvPr id="0" name=""/>
        <dsp:cNvSpPr/>
      </dsp:nvSpPr>
      <dsp:spPr>
        <a:xfrm>
          <a:off x="2998521" y="83"/>
          <a:ext cx="1094148" cy="711196"/>
        </a:xfrm>
        <a:prstGeom prst="roundRect">
          <a:avLst/>
        </a:prstGeom>
        <a:solidFill>
          <a:schemeClr val="accent2">
            <a:lumMod val="60000"/>
            <a:lumOff val="4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Wide Product Portfolio</a:t>
          </a:r>
          <a:endParaRPr lang="en-IN" sz="900" kern="1200" dirty="0">
            <a:latin typeface="Calibri" panose="020F0502020204030204" pitchFamily="34" charset="0"/>
            <a:cs typeface="Calibri" panose="020F0502020204030204" pitchFamily="34" charset="0"/>
          </a:endParaRPr>
        </a:p>
      </dsp:txBody>
      <dsp:txXfrm>
        <a:off x="3033239" y="34801"/>
        <a:ext cx="1024712" cy="641760"/>
      </dsp:txXfrm>
    </dsp:sp>
    <dsp:sp modelId="{9044E9A8-FDCF-4563-97AD-D27B83087D79}">
      <dsp:nvSpPr>
        <dsp:cNvPr id="0" name=""/>
        <dsp:cNvSpPr/>
      </dsp:nvSpPr>
      <dsp:spPr>
        <a:xfrm>
          <a:off x="1515442" y="355682"/>
          <a:ext cx="4060306" cy="4060306"/>
        </a:xfrm>
        <a:custGeom>
          <a:avLst/>
          <a:gdLst/>
          <a:ahLst/>
          <a:cxnLst/>
          <a:rect l="0" t="0" r="0" b="0"/>
          <a:pathLst>
            <a:path>
              <a:moveTo>
                <a:pt x="2584472" y="77142"/>
              </a:moveTo>
              <a:arcTo wR="2030153" hR="2030153" stAng="17150725" swAng="1256458"/>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F07C093-E2A7-4274-A489-5A879BEE6948}">
      <dsp:nvSpPr>
        <dsp:cNvPr id="0" name=""/>
        <dsp:cNvSpPr/>
      </dsp:nvSpPr>
      <dsp:spPr>
        <a:xfrm>
          <a:off x="4585759" y="764457"/>
          <a:ext cx="1094148" cy="711196"/>
        </a:xfrm>
        <a:prstGeom prst="roundRect">
          <a:avLst/>
        </a:prstGeom>
        <a:solidFill>
          <a:schemeClr val="accent1">
            <a:lumMod val="40000"/>
            <a:lumOff val="6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Affordable Products</a:t>
          </a:r>
          <a:endParaRPr lang="en-IN" sz="900" kern="1200" dirty="0">
            <a:latin typeface="Calibri" panose="020F0502020204030204" pitchFamily="34" charset="0"/>
            <a:cs typeface="Calibri" panose="020F0502020204030204" pitchFamily="34" charset="0"/>
          </a:endParaRPr>
        </a:p>
      </dsp:txBody>
      <dsp:txXfrm>
        <a:off x="4620477" y="799175"/>
        <a:ext cx="1024712" cy="641760"/>
      </dsp:txXfrm>
    </dsp:sp>
    <dsp:sp modelId="{8C7DB9B2-2ED8-4312-B14D-6636AF1E6960}">
      <dsp:nvSpPr>
        <dsp:cNvPr id="0" name=""/>
        <dsp:cNvSpPr/>
      </dsp:nvSpPr>
      <dsp:spPr>
        <a:xfrm>
          <a:off x="1515442" y="355682"/>
          <a:ext cx="4060306" cy="4060306"/>
        </a:xfrm>
        <a:custGeom>
          <a:avLst/>
          <a:gdLst/>
          <a:ahLst/>
          <a:cxnLst/>
          <a:rect l="0" t="0" r="0" b="0"/>
          <a:pathLst>
            <a:path>
              <a:moveTo>
                <a:pt x="3849429" y="1129178"/>
              </a:moveTo>
              <a:arcTo wR="2030153" hR="2030153" stAng="20019218" swAng="1726245"/>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F062253-F972-401B-B41C-ED35F5F523AE}">
      <dsp:nvSpPr>
        <dsp:cNvPr id="0" name=""/>
        <dsp:cNvSpPr/>
      </dsp:nvSpPr>
      <dsp:spPr>
        <a:xfrm>
          <a:off x="4977774" y="2481989"/>
          <a:ext cx="1094148" cy="711196"/>
        </a:xfrm>
        <a:prstGeom prst="roundRect">
          <a:avLst/>
        </a:prstGeom>
        <a:solidFill>
          <a:srgbClr val="92D05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24*7 Support to get in touch with all your queries </a:t>
          </a:r>
          <a:endParaRPr lang="en-IN" sz="900" kern="1200" dirty="0">
            <a:latin typeface="Calibri" panose="020F0502020204030204" pitchFamily="34" charset="0"/>
            <a:cs typeface="Calibri" panose="020F0502020204030204" pitchFamily="34" charset="0"/>
          </a:endParaRPr>
        </a:p>
      </dsp:txBody>
      <dsp:txXfrm>
        <a:off x="5012492" y="2516707"/>
        <a:ext cx="1024712" cy="641760"/>
      </dsp:txXfrm>
    </dsp:sp>
    <dsp:sp modelId="{7D26E28E-9B9A-41F2-A643-8A7B21240D00}">
      <dsp:nvSpPr>
        <dsp:cNvPr id="0" name=""/>
        <dsp:cNvSpPr/>
      </dsp:nvSpPr>
      <dsp:spPr>
        <a:xfrm>
          <a:off x="1515442" y="355682"/>
          <a:ext cx="4060306" cy="4060306"/>
        </a:xfrm>
        <a:custGeom>
          <a:avLst/>
          <a:gdLst/>
          <a:ahLst/>
          <a:cxnLst/>
          <a:rect l="0" t="0" r="0" b="0"/>
          <a:pathLst>
            <a:path>
              <a:moveTo>
                <a:pt x="3889620" y="2844957"/>
              </a:moveTo>
              <a:arcTo wR="2030153" hR="2030153" stAng="1419759" swAng="1358652"/>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8DFC83A-04DB-4AE7-A287-9293BBF01A80}">
      <dsp:nvSpPr>
        <dsp:cNvPr id="0" name=""/>
        <dsp:cNvSpPr/>
      </dsp:nvSpPr>
      <dsp:spPr>
        <a:xfrm>
          <a:off x="3879371" y="3859342"/>
          <a:ext cx="1094148" cy="711196"/>
        </a:xfrm>
        <a:prstGeom prst="roundRect">
          <a:avLst/>
        </a:prstGeom>
        <a:solidFill>
          <a:schemeClr val="accent4">
            <a:lumMod val="75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Social Responsibility,</a:t>
          </a:r>
        </a:p>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Commitment to ESG</a:t>
          </a:r>
          <a:endParaRPr lang="en-IN" sz="900" kern="1200" dirty="0">
            <a:latin typeface="Calibri" panose="020F0502020204030204" pitchFamily="34" charset="0"/>
            <a:cs typeface="Calibri" panose="020F0502020204030204" pitchFamily="34" charset="0"/>
          </a:endParaRPr>
        </a:p>
      </dsp:txBody>
      <dsp:txXfrm>
        <a:off x="3914089" y="3894060"/>
        <a:ext cx="1024712" cy="641760"/>
      </dsp:txXfrm>
    </dsp:sp>
    <dsp:sp modelId="{B2F9EF0B-ABD7-4678-BF3E-4F53A211A18A}">
      <dsp:nvSpPr>
        <dsp:cNvPr id="0" name=""/>
        <dsp:cNvSpPr/>
      </dsp:nvSpPr>
      <dsp:spPr>
        <a:xfrm>
          <a:off x="1515442" y="355682"/>
          <a:ext cx="4060306" cy="4060306"/>
        </a:xfrm>
        <a:custGeom>
          <a:avLst/>
          <a:gdLst/>
          <a:ahLst/>
          <a:cxnLst/>
          <a:rect l="0" t="0" r="0" b="0"/>
          <a:pathLst>
            <a:path>
              <a:moveTo>
                <a:pt x="2357343" y="4033767"/>
              </a:moveTo>
              <a:arcTo wR="2030153" hR="2030153" stAng="4843528" swAng="1112943"/>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02F089-EDDB-407F-A53C-AA0598B2F862}">
      <dsp:nvSpPr>
        <dsp:cNvPr id="0" name=""/>
        <dsp:cNvSpPr/>
      </dsp:nvSpPr>
      <dsp:spPr>
        <a:xfrm>
          <a:off x="2117670" y="3859342"/>
          <a:ext cx="1094148" cy="711196"/>
        </a:xfrm>
        <a:prstGeom prst="roundRect">
          <a:avLst/>
        </a:prstGeom>
        <a:solidFill>
          <a:srgbClr val="FF990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Customised Products after proper consultation with the respective consultant</a:t>
          </a:r>
          <a:endParaRPr lang="en-IN" sz="900" kern="1200" dirty="0">
            <a:latin typeface="Calibri" panose="020F0502020204030204" pitchFamily="34" charset="0"/>
            <a:cs typeface="Calibri" panose="020F0502020204030204" pitchFamily="34" charset="0"/>
          </a:endParaRPr>
        </a:p>
      </dsp:txBody>
      <dsp:txXfrm>
        <a:off x="2152388" y="3894060"/>
        <a:ext cx="1024712" cy="641760"/>
      </dsp:txXfrm>
    </dsp:sp>
    <dsp:sp modelId="{03FDC8BC-BDBF-4F42-AC46-A8EC10CBB9FD}">
      <dsp:nvSpPr>
        <dsp:cNvPr id="0" name=""/>
        <dsp:cNvSpPr/>
      </dsp:nvSpPr>
      <dsp:spPr>
        <a:xfrm>
          <a:off x="1515442" y="355682"/>
          <a:ext cx="4060306" cy="4060306"/>
        </a:xfrm>
        <a:custGeom>
          <a:avLst/>
          <a:gdLst/>
          <a:ahLst/>
          <a:cxnLst/>
          <a:rect l="0" t="0" r="0" b="0"/>
          <a:pathLst>
            <a:path>
              <a:moveTo>
                <a:pt x="627731" y="3498055"/>
              </a:moveTo>
              <a:arcTo wR="2030153" hR="2030153" stAng="8021589" swAng="1358652"/>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D8B08DE-3B6B-46B3-B694-2D87835D773E}">
      <dsp:nvSpPr>
        <dsp:cNvPr id="0" name=""/>
        <dsp:cNvSpPr/>
      </dsp:nvSpPr>
      <dsp:spPr>
        <a:xfrm>
          <a:off x="1019267" y="2481989"/>
          <a:ext cx="1094148" cy="711196"/>
        </a:xfrm>
        <a:prstGeom prst="roundRect">
          <a:avLst/>
        </a:prstGeom>
        <a:solidFill>
          <a:srgbClr val="FF9999"/>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Virtual trials through AI</a:t>
          </a:r>
          <a:endParaRPr lang="en-IN" sz="900" kern="1200" dirty="0">
            <a:latin typeface="Calibri" panose="020F0502020204030204" pitchFamily="34" charset="0"/>
            <a:cs typeface="Calibri" panose="020F0502020204030204" pitchFamily="34" charset="0"/>
          </a:endParaRPr>
        </a:p>
      </dsp:txBody>
      <dsp:txXfrm>
        <a:off x="1053985" y="2516707"/>
        <a:ext cx="1024712" cy="641760"/>
      </dsp:txXfrm>
    </dsp:sp>
    <dsp:sp modelId="{D8DC6330-F55E-4BF1-A327-60777B65BAF4}">
      <dsp:nvSpPr>
        <dsp:cNvPr id="0" name=""/>
        <dsp:cNvSpPr/>
      </dsp:nvSpPr>
      <dsp:spPr>
        <a:xfrm>
          <a:off x="1515442" y="355682"/>
          <a:ext cx="4060306" cy="4060306"/>
        </a:xfrm>
        <a:custGeom>
          <a:avLst/>
          <a:gdLst/>
          <a:ahLst/>
          <a:cxnLst/>
          <a:rect l="0" t="0" r="0" b="0"/>
          <a:pathLst>
            <a:path>
              <a:moveTo>
                <a:pt x="1817" y="2116030"/>
              </a:moveTo>
              <a:arcTo wR="2030153" hR="2030153" stAng="10654537" swAng="1726245"/>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CEEECCD-7E44-44FB-B631-7B59ACBED99A}">
      <dsp:nvSpPr>
        <dsp:cNvPr id="0" name=""/>
        <dsp:cNvSpPr/>
      </dsp:nvSpPr>
      <dsp:spPr>
        <a:xfrm>
          <a:off x="1411283" y="764457"/>
          <a:ext cx="1094148" cy="711196"/>
        </a:xfrm>
        <a:prstGeom prst="roundRect">
          <a:avLst/>
        </a:prstGeom>
        <a:solidFill>
          <a:schemeClr val="accent6"/>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Vegan, Chemical-free, Environment-Friendly, Sustainable</a:t>
          </a:r>
          <a:endParaRPr lang="en-IN" sz="900" kern="1200" dirty="0">
            <a:latin typeface="Calibri" panose="020F0502020204030204" pitchFamily="34" charset="0"/>
            <a:cs typeface="Calibri" panose="020F0502020204030204" pitchFamily="34" charset="0"/>
          </a:endParaRPr>
        </a:p>
      </dsp:txBody>
      <dsp:txXfrm>
        <a:off x="1446001" y="799175"/>
        <a:ext cx="1024712" cy="641760"/>
      </dsp:txXfrm>
    </dsp:sp>
    <dsp:sp modelId="{54332C16-8E56-467C-96BF-4DDDBA6935FC}">
      <dsp:nvSpPr>
        <dsp:cNvPr id="0" name=""/>
        <dsp:cNvSpPr/>
      </dsp:nvSpPr>
      <dsp:spPr>
        <a:xfrm>
          <a:off x="1515442" y="355682"/>
          <a:ext cx="4060306" cy="4060306"/>
        </a:xfrm>
        <a:custGeom>
          <a:avLst/>
          <a:gdLst/>
          <a:ahLst/>
          <a:cxnLst/>
          <a:rect l="0" t="0" r="0" b="0"/>
          <a:pathLst>
            <a:path>
              <a:moveTo>
                <a:pt x="814430" y="404256"/>
              </a:moveTo>
              <a:arcTo wR="2030153" hR="2030153" stAng="13992817" swAng="1256458"/>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996EF-8A51-41AC-A436-71D37A841A41}">
      <dsp:nvSpPr>
        <dsp:cNvPr id="0" name=""/>
        <dsp:cNvSpPr/>
      </dsp:nvSpPr>
      <dsp:spPr>
        <a:xfrm>
          <a:off x="96458" y="833297"/>
          <a:ext cx="698721" cy="478187"/>
        </a:xfrm>
        <a:prstGeom prst="roundRect">
          <a:avLst>
            <a:gd name="adj" fmla="val 10000"/>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Recognition of Problem</a:t>
          </a:r>
          <a:endParaRPr lang="en-IN" sz="900" kern="1200" dirty="0">
            <a:latin typeface="Calibri" panose="020F0502020204030204" pitchFamily="34" charset="0"/>
            <a:cs typeface="Calibri" panose="020F0502020204030204" pitchFamily="34" charset="0"/>
          </a:endParaRPr>
        </a:p>
      </dsp:txBody>
      <dsp:txXfrm>
        <a:off x="110464" y="847303"/>
        <a:ext cx="670709" cy="450175"/>
      </dsp:txXfrm>
    </dsp:sp>
    <dsp:sp modelId="{8A38A60A-E2FE-45F3-A1FE-25EDA048C54D}">
      <dsp:nvSpPr>
        <dsp:cNvPr id="0" name=""/>
        <dsp:cNvSpPr/>
      </dsp:nvSpPr>
      <dsp:spPr>
        <a:xfrm rot="5300812">
          <a:off x="375019" y="1371778"/>
          <a:ext cx="151226" cy="173282"/>
        </a:xfrm>
        <a:prstGeom prst="rightArrow">
          <a:avLst>
            <a:gd name="adj1" fmla="val 60000"/>
            <a:gd name="adj2" fmla="val 50000"/>
          </a:avLst>
        </a:prstGeom>
        <a:solidFill>
          <a:schemeClr val="accent5"/>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latin typeface="Calibri" panose="020F0502020204030204" pitchFamily="34" charset="0"/>
            <a:cs typeface="Calibri" panose="020F0502020204030204" pitchFamily="34" charset="0"/>
          </a:endParaRPr>
        </a:p>
      </dsp:txBody>
      <dsp:txXfrm>
        <a:off x="397049" y="1383759"/>
        <a:ext cx="105858" cy="103970"/>
      </dsp:txXfrm>
    </dsp:sp>
    <dsp:sp modelId="{B0C7AA90-86E5-467F-A1F0-18E1F6E78CE9}">
      <dsp:nvSpPr>
        <dsp:cNvPr id="0" name=""/>
        <dsp:cNvSpPr/>
      </dsp:nvSpPr>
      <dsp:spPr>
        <a:xfrm>
          <a:off x="105979" y="1596795"/>
          <a:ext cx="698721" cy="478187"/>
        </a:xfrm>
        <a:prstGeom prst="roundRect">
          <a:avLst>
            <a:gd name="adj" fmla="val 10000"/>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Search for information</a:t>
          </a:r>
          <a:endParaRPr lang="en-IN" sz="900" kern="1200" dirty="0">
            <a:latin typeface="Calibri" panose="020F0502020204030204" pitchFamily="34" charset="0"/>
            <a:cs typeface="Calibri" panose="020F0502020204030204" pitchFamily="34" charset="0"/>
          </a:endParaRPr>
        </a:p>
      </dsp:txBody>
      <dsp:txXfrm>
        <a:off x="119985" y="1610801"/>
        <a:ext cx="670709" cy="450175"/>
      </dsp:txXfrm>
    </dsp:sp>
    <dsp:sp modelId="{F69E3198-371B-43DF-9080-58C6F65C89E6}">
      <dsp:nvSpPr>
        <dsp:cNvPr id="0" name=""/>
        <dsp:cNvSpPr/>
      </dsp:nvSpPr>
      <dsp:spPr>
        <a:xfrm rot="5551370">
          <a:off x="388628" y="2121834"/>
          <a:ext cx="137383" cy="173282"/>
        </a:xfrm>
        <a:prstGeom prst="rightArrow">
          <a:avLst>
            <a:gd name="adj1" fmla="val 60000"/>
            <a:gd name="adj2" fmla="val 50000"/>
          </a:avLst>
        </a:prstGeom>
        <a:solidFill>
          <a:schemeClr val="accent5"/>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latin typeface="Calibri" panose="020F0502020204030204" pitchFamily="34" charset="0"/>
            <a:cs typeface="Calibri" panose="020F0502020204030204" pitchFamily="34" charset="0"/>
          </a:endParaRPr>
        </a:p>
      </dsp:txBody>
      <dsp:txXfrm>
        <a:off x="410143" y="2135902"/>
        <a:ext cx="96168" cy="103970"/>
      </dsp:txXfrm>
    </dsp:sp>
    <dsp:sp modelId="{4F87B41E-4E1B-4714-AFB4-C2CF6CAD3AB7}">
      <dsp:nvSpPr>
        <dsp:cNvPr id="0" name=""/>
        <dsp:cNvSpPr/>
      </dsp:nvSpPr>
      <dsp:spPr>
        <a:xfrm>
          <a:off x="109898" y="2334193"/>
          <a:ext cx="698721" cy="478187"/>
        </a:xfrm>
        <a:prstGeom prst="roundRect">
          <a:avLst>
            <a:gd name="adj" fmla="val 10000"/>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Evaluation of alternatives</a:t>
          </a:r>
          <a:endParaRPr lang="en-IN" sz="900" kern="1200" dirty="0">
            <a:latin typeface="Calibri" panose="020F0502020204030204" pitchFamily="34" charset="0"/>
            <a:cs typeface="Calibri" panose="020F0502020204030204" pitchFamily="34" charset="0"/>
          </a:endParaRPr>
        </a:p>
      </dsp:txBody>
      <dsp:txXfrm>
        <a:off x="123904" y="2348199"/>
        <a:ext cx="670709" cy="450175"/>
      </dsp:txXfrm>
    </dsp:sp>
    <dsp:sp modelId="{867F8B16-20BC-4970-8DD1-E707AE986371}">
      <dsp:nvSpPr>
        <dsp:cNvPr id="0" name=""/>
        <dsp:cNvSpPr/>
      </dsp:nvSpPr>
      <dsp:spPr>
        <a:xfrm rot="5389408">
          <a:off x="385836" y="2870728"/>
          <a:ext cx="149213" cy="173282"/>
        </a:xfrm>
        <a:prstGeom prst="rightArrow">
          <a:avLst>
            <a:gd name="adj1" fmla="val 60000"/>
            <a:gd name="adj2" fmla="val 50000"/>
          </a:avLst>
        </a:prstGeom>
        <a:solidFill>
          <a:schemeClr val="accent5"/>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latin typeface="Calibri" panose="020F0502020204030204" pitchFamily="34" charset="0"/>
            <a:cs typeface="Calibri" panose="020F0502020204030204" pitchFamily="34" charset="0"/>
          </a:endParaRPr>
        </a:p>
      </dsp:txBody>
      <dsp:txXfrm>
        <a:off x="408149" y="2883002"/>
        <a:ext cx="104449" cy="103970"/>
      </dsp:txXfrm>
    </dsp:sp>
    <dsp:sp modelId="{327BBE94-1504-4573-BF5B-D65FBBC9BF03}">
      <dsp:nvSpPr>
        <dsp:cNvPr id="0" name=""/>
        <dsp:cNvSpPr/>
      </dsp:nvSpPr>
      <dsp:spPr>
        <a:xfrm>
          <a:off x="112239" y="3093913"/>
          <a:ext cx="698721" cy="478187"/>
        </a:xfrm>
        <a:prstGeom prst="roundRect">
          <a:avLst>
            <a:gd name="adj" fmla="val 10000"/>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Purchase Decisions</a:t>
          </a:r>
          <a:endParaRPr lang="en-IN" sz="900" kern="1200" dirty="0">
            <a:latin typeface="Calibri" panose="020F0502020204030204" pitchFamily="34" charset="0"/>
            <a:cs typeface="Calibri" panose="020F0502020204030204" pitchFamily="34" charset="0"/>
          </a:endParaRPr>
        </a:p>
      </dsp:txBody>
      <dsp:txXfrm>
        <a:off x="126245" y="3107919"/>
        <a:ext cx="670709" cy="450175"/>
      </dsp:txXfrm>
    </dsp:sp>
    <dsp:sp modelId="{816B1AF0-E4AC-40E4-B703-3F65A2EDBF33}">
      <dsp:nvSpPr>
        <dsp:cNvPr id="0" name=""/>
        <dsp:cNvSpPr/>
      </dsp:nvSpPr>
      <dsp:spPr>
        <a:xfrm rot="5399685">
          <a:off x="385991" y="3632465"/>
          <a:ext cx="151288" cy="173282"/>
        </a:xfrm>
        <a:prstGeom prst="rightArrow">
          <a:avLst>
            <a:gd name="adj1" fmla="val 60000"/>
            <a:gd name="adj2" fmla="val 50000"/>
          </a:avLst>
        </a:prstGeom>
        <a:solidFill>
          <a:schemeClr val="accent5"/>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latin typeface="Calibri" panose="020F0502020204030204" pitchFamily="34" charset="0"/>
            <a:cs typeface="Calibri" panose="020F0502020204030204" pitchFamily="34" charset="0"/>
          </a:endParaRPr>
        </a:p>
      </dsp:txBody>
      <dsp:txXfrm>
        <a:off x="408682" y="3644428"/>
        <a:ext cx="105902" cy="103970"/>
      </dsp:txXfrm>
    </dsp:sp>
    <dsp:sp modelId="{7912A1F3-27C5-4C71-AE3E-0550FD2580EF}">
      <dsp:nvSpPr>
        <dsp:cNvPr id="0" name=""/>
        <dsp:cNvSpPr/>
      </dsp:nvSpPr>
      <dsp:spPr>
        <a:xfrm>
          <a:off x="112309" y="3857549"/>
          <a:ext cx="698721" cy="478187"/>
        </a:xfrm>
        <a:prstGeom prst="roundRect">
          <a:avLst>
            <a:gd name="adj" fmla="val 10000"/>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latin typeface="Calibri" panose="020F0502020204030204" pitchFamily="34" charset="0"/>
              <a:cs typeface="Calibri" panose="020F0502020204030204" pitchFamily="34" charset="0"/>
            </a:rPr>
            <a:t>Outcome</a:t>
          </a:r>
          <a:endParaRPr lang="en-IN" sz="900" kern="1200" dirty="0">
            <a:latin typeface="Calibri" panose="020F0502020204030204" pitchFamily="34" charset="0"/>
            <a:cs typeface="Calibri" panose="020F0502020204030204" pitchFamily="34" charset="0"/>
          </a:endParaRPr>
        </a:p>
      </dsp:txBody>
      <dsp:txXfrm>
        <a:off x="126315" y="3871555"/>
        <a:ext cx="670709" cy="4501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7F769-9A78-429A-8270-132B17644E5D}">
      <dsp:nvSpPr>
        <dsp:cNvPr id="0" name=""/>
        <dsp:cNvSpPr/>
      </dsp:nvSpPr>
      <dsp:spPr>
        <a:xfrm>
          <a:off x="5976467" y="1133891"/>
          <a:ext cx="140184" cy="3084054"/>
        </a:xfrm>
        <a:custGeom>
          <a:avLst/>
          <a:gdLst/>
          <a:ahLst/>
          <a:cxnLst/>
          <a:rect l="0" t="0" r="0" b="0"/>
          <a:pathLst>
            <a:path>
              <a:moveTo>
                <a:pt x="0" y="0"/>
              </a:moveTo>
              <a:lnTo>
                <a:pt x="0" y="3084054"/>
              </a:lnTo>
              <a:lnTo>
                <a:pt x="140184" y="3084054"/>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39BAE1C2-4702-494B-B674-EC6E645638ED}">
      <dsp:nvSpPr>
        <dsp:cNvPr id="0" name=""/>
        <dsp:cNvSpPr/>
      </dsp:nvSpPr>
      <dsp:spPr>
        <a:xfrm>
          <a:off x="5976467" y="1133891"/>
          <a:ext cx="140184" cy="2420515"/>
        </a:xfrm>
        <a:custGeom>
          <a:avLst/>
          <a:gdLst/>
          <a:ahLst/>
          <a:cxnLst/>
          <a:rect l="0" t="0" r="0" b="0"/>
          <a:pathLst>
            <a:path>
              <a:moveTo>
                <a:pt x="0" y="0"/>
              </a:moveTo>
              <a:lnTo>
                <a:pt x="0" y="2420515"/>
              </a:lnTo>
              <a:lnTo>
                <a:pt x="140184" y="2420515"/>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A0719DC8-95FB-43B4-B4D5-D43EB89E6BFA}">
      <dsp:nvSpPr>
        <dsp:cNvPr id="0" name=""/>
        <dsp:cNvSpPr/>
      </dsp:nvSpPr>
      <dsp:spPr>
        <a:xfrm>
          <a:off x="5976467" y="1133891"/>
          <a:ext cx="140184" cy="1756976"/>
        </a:xfrm>
        <a:custGeom>
          <a:avLst/>
          <a:gdLst/>
          <a:ahLst/>
          <a:cxnLst/>
          <a:rect l="0" t="0" r="0" b="0"/>
          <a:pathLst>
            <a:path>
              <a:moveTo>
                <a:pt x="0" y="0"/>
              </a:moveTo>
              <a:lnTo>
                <a:pt x="0" y="1756976"/>
              </a:lnTo>
              <a:lnTo>
                <a:pt x="140184" y="1756976"/>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7C6F465A-3C6E-4217-9BE6-44760F0CBB13}">
      <dsp:nvSpPr>
        <dsp:cNvPr id="0" name=""/>
        <dsp:cNvSpPr/>
      </dsp:nvSpPr>
      <dsp:spPr>
        <a:xfrm>
          <a:off x="5976467" y="1133891"/>
          <a:ext cx="140184" cy="1093437"/>
        </a:xfrm>
        <a:custGeom>
          <a:avLst/>
          <a:gdLst/>
          <a:ahLst/>
          <a:cxnLst/>
          <a:rect l="0" t="0" r="0" b="0"/>
          <a:pathLst>
            <a:path>
              <a:moveTo>
                <a:pt x="0" y="0"/>
              </a:moveTo>
              <a:lnTo>
                <a:pt x="0" y="1093437"/>
              </a:lnTo>
              <a:lnTo>
                <a:pt x="140184" y="1093437"/>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DCEEA4E4-10CA-44A8-89BA-6CBE54389671}">
      <dsp:nvSpPr>
        <dsp:cNvPr id="0" name=""/>
        <dsp:cNvSpPr/>
      </dsp:nvSpPr>
      <dsp:spPr>
        <a:xfrm>
          <a:off x="5976467" y="1133891"/>
          <a:ext cx="140184" cy="429898"/>
        </a:xfrm>
        <a:custGeom>
          <a:avLst/>
          <a:gdLst/>
          <a:ahLst/>
          <a:cxnLst/>
          <a:rect l="0" t="0" r="0" b="0"/>
          <a:pathLst>
            <a:path>
              <a:moveTo>
                <a:pt x="0" y="0"/>
              </a:moveTo>
              <a:lnTo>
                <a:pt x="0" y="429898"/>
              </a:lnTo>
              <a:lnTo>
                <a:pt x="140184" y="429898"/>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B0A615E7-536D-4AF1-9E8D-793005C1FC3B}">
      <dsp:nvSpPr>
        <dsp:cNvPr id="0" name=""/>
        <dsp:cNvSpPr/>
      </dsp:nvSpPr>
      <dsp:spPr>
        <a:xfrm>
          <a:off x="4537241" y="470352"/>
          <a:ext cx="1813050" cy="196258"/>
        </a:xfrm>
        <a:custGeom>
          <a:avLst/>
          <a:gdLst/>
          <a:ahLst/>
          <a:cxnLst/>
          <a:rect l="0" t="0" r="0" b="0"/>
          <a:pathLst>
            <a:path>
              <a:moveTo>
                <a:pt x="0" y="0"/>
              </a:moveTo>
              <a:lnTo>
                <a:pt x="0" y="98129"/>
              </a:lnTo>
              <a:lnTo>
                <a:pt x="1813050" y="98129"/>
              </a:lnTo>
              <a:lnTo>
                <a:pt x="1813050" y="196258"/>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04F81045-CEB0-4C6F-A2BD-59ED96490221}">
      <dsp:nvSpPr>
        <dsp:cNvPr id="0" name=""/>
        <dsp:cNvSpPr/>
      </dsp:nvSpPr>
      <dsp:spPr>
        <a:xfrm>
          <a:off x="4845647" y="1133891"/>
          <a:ext cx="140184" cy="3084054"/>
        </a:xfrm>
        <a:custGeom>
          <a:avLst/>
          <a:gdLst/>
          <a:ahLst/>
          <a:cxnLst/>
          <a:rect l="0" t="0" r="0" b="0"/>
          <a:pathLst>
            <a:path>
              <a:moveTo>
                <a:pt x="0" y="0"/>
              </a:moveTo>
              <a:lnTo>
                <a:pt x="0" y="3084054"/>
              </a:lnTo>
              <a:lnTo>
                <a:pt x="140184" y="3084054"/>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87A9B533-58EA-4E56-97FE-F794973C85E9}">
      <dsp:nvSpPr>
        <dsp:cNvPr id="0" name=""/>
        <dsp:cNvSpPr/>
      </dsp:nvSpPr>
      <dsp:spPr>
        <a:xfrm>
          <a:off x="4845647" y="1133891"/>
          <a:ext cx="140184" cy="2420515"/>
        </a:xfrm>
        <a:custGeom>
          <a:avLst/>
          <a:gdLst/>
          <a:ahLst/>
          <a:cxnLst/>
          <a:rect l="0" t="0" r="0" b="0"/>
          <a:pathLst>
            <a:path>
              <a:moveTo>
                <a:pt x="0" y="0"/>
              </a:moveTo>
              <a:lnTo>
                <a:pt x="0" y="2420515"/>
              </a:lnTo>
              <a:lnTo>
                <a:pt x="140184" y="2420515"/>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6055342B-B724-4688-A9AD-4AEC29ABB07E}">
      <dsp:nvSpPr>
        <dsp:cNvPr id="0" name=""/>
        <dsp:cNvSpPr/>
      </dsp:nvSpPr>
      <dsp:spPr>
        <a:xfrm>
          <a:off x="4845647" y="1133891"/>
          <a:ext cx="140184" cy="1756976"/>
        </a:xfrm>
        <a:custGeom>
          <a:avLst/>
          <a:gdLst/>
          <a:ahLst/>
          <a:cxnLst/>
          <a:rect l="0" t="0" r="0" b="0"/>
          <a:pathLst>
            <a:path>
              <a:moveTo>
                <a:pt x="0" y="0"/>
              </a:moveTo>
              <a:lnTo>
                <a:pt x="0" y="1756976"/>
              </a:lnTo>
              <a:lnTo>
                <a:pt x="140184" y="1756976"/>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BE6AA0F1-7D3F-4F9C-AC13-9D69DE0E6A81}">
      <dsp:nvSpPr>
        <dsp:cNvPr id="0" name=""/>
        <dsp:cNvSpPr/>
      </dsp:nvSpPr>
      <dsp:spPr>
        <a:xfrm>
          <a:off x="4845647" y="1133891"/>
          <a:ext cx="140184" cy="1093437"/>
        </a:xfrm>
        <a:custGeom>
          <a:avLst/>
          <a:gdLst/>
          <a:ahLst/>
          <a:cxnLst/>
          <a:rect l="0" t="0" r="0" b="0"/>
          <a:pathLst>
            <a:path>
              <a:moveTo>
                <a:pt x="0" y="0"/>
              </a:moveTo>
              <a:lnTo>
                <a:pt x="0" y="1093437"/>
              </a:lnTo>
              <a:lnTo>
                <a:pt x="140184" y="1093437"/>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394BDB31-971A-4C59-9ED9-465AED04E8A4}">
      <dsp:nvSpPr>
        <dsp:cNvPr id="0" name=""/>
        <dsp:cNvSpPr/>
      </dsp:nvSpPr>
      <dsp:spPr>
        <a:xfrm>
          <a:off x="4845647" y="1133891"/>
          <a:ext cx="140184" cy="429898"/>
        </a:xfrm>
        <a:custGeom>
          <a:avLst/>
          <a:gdLst/>
          <a:ahLst/>
          <a:cxnLst/>
          <a:rect l="0" t="0" r="0" b="0"/>
          <a:pathLst>
            <a:path>
              <a:moveTo>
                <a:pt x="0" y="0"/>
              </a:moveTo>
              <a:lnTo>
                <a:pt x="0" y="429898"/>
              </a:lnTo>
              <a:lnTo>
                <a:pt x="140184" y="429898"/>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125917B8-03FF-439E-8CFD-33E7C87A3BD2}">
      <dsp:nvSpPr>
        <dsp:cNvPr id="0" name=""/>
        <dsp:cNvSpPr/>
      </dsp:nvSpPr>
      <dsp:spPr>
        <a:xfrm>
          <a:off x="4537241" y="470352"/>
          <a:ext cx="682230" cy="196258"/>
        </a:xfrm>
        <a:custGeom>
          <a:avLst/>
          <a:gdLst/>
          <a:ahLst/>
          <a:cxnLst/>
          <a:rect l="0" t="0" r="0" b="0"/>
          <a:pathLst>
            <a:path>
              <a:moveTo>
                <a:pt x="0" y="0"/>
              </a:moveTo>
              <a:lnTo>
                <a:pt x="0" y="98129"/>
              </a:lnTo>
              <a:lnTo>
                <a:pt x="682230" y="98129"/>
              </a:lnTo>
              <a:lnTo>
                <a:pt x="682230" y="196258"/>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954E8A06-C63A-41A0-BFF9-40B637B5E8E1}">
      <dsp:nvSpPr>
        <dsp:cNvPr id="0" name=""/>
        <dsp:cNvSpPr/>
      </dsp:nvSpPr>
      <dsp:spPr>
        <a:xfrm>
          <a:off x="3714827" y="1797430"/>
          <a:ext cx="140184" cy="1093437"/>
        </a:xfrm>
        <a:custGeom>
          <a:avLst/>
          <a:gdLst/>
          <a:ahLst/>
          <a:cxnLst/>
          <a:rect l="0" t="0" r="0" b="0"/>
          <a:pathLst>
            <a:path>
              <a:moveTo>
                <a:pt x="0" y="0"/>
              </a:moveTo>
              <a:lnTo>
                <a:pt x="0" y="1093437"/>
              </a:lnTo>
              <a:lnTo>
                <a:pt x="140184" y="1093437"/>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134E45F5-C0F0-4D35-AC11-76EC8E0CC754}">
      <dsp:nvSpPr>
        <dsp:cNvPr id="0" name=""/>
        <dsp:cNvSpPr/>
      </dsp:nvSpPr>
      <dsp:spPr>
        <a:xfrm>
          <a:off x="3714827" y="1797430"/>
          <a:ext cx="140184" cy="429898"/>
        </a:xfrm>
        <a:custGeom>
          <a:avLst/>
          <a:gdLst/>
          <a:ahLst/>
          <a:cxnLst/>
          <a:rect l="0" t="0" r="0" b="0"/>
          <a:pathLst>
            <a:path>
              <a:moveTo>
                <a:pt x="0" y="0"/>
              </a:moveTo>
              <a:lnTo>
                <a:pt x="0" y="429898"/>
              </a:lnTo>
              <a:lnTo>
                <a:pt x="140184" y="429898"/>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5B81DB2E-B4B6-45A8-AB49-2EA4BEF523FB}">
      <dsp:nvSpPr>
        <dsp:cNvPr id="0" name=""/>
        <dsp:cNvSpPr/>
      </dsp:nvSpPr>
      <dsp:spPr>
        <a:xfrm>
          <a:off x="4042931" y="1133891"/>
          <a:ext cx="91440" cy="196258"/>
        </a:xfrm>
        <a:custGeom>
          <a:avLst/>
          <a:gdLst/>
          <a:ahLst/>
          <a:cxnLst/>
          <a:rect l="0" t="0" r="0" b="0"/>
          <a:pathLst>
            <a:path>
              <a:moveTo>
                <a:pt x="45720" y="0"/>
              </a:moveTo>
              <a:lnTo>
                <a:pt x="45720" y="196258"/>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F4224715-05DA-419E-8846-22C72C4FC719}">
      <dsp:nvSpPr>
        <dsp:cNvPr id="0" name=""/>
        <dsp:cNvSpPr/>
      </dsp:nvSpPr>
      <dsp:spPr>
        <a:xfrm>
          <a:off x="4088651" y="470352"/>
          <a:ext cx="448589" cy="196258"/>
        </a:xfrm>
        <a:custGeom>
          <a:avLst/>
          <a:gdLst/>
          <a:ahLst/>
          <a:cxnLst/>
          <a:rect l="0" t="0" r="0" b="0"/>
          <a:pathLst>
            <a:path>
              <a:moveTo>
                <a:pt x="448589" y="0"/>
              </a:moveTo>
              <a:lnTo>
                <a:pt x="448589" y="98129"/>
              </a:lnTo>
              <a:lnTo>
                <a:pt x="0" y="98129"/>
              </a:lnTo>
              <a:lnTo>
                <a:pt x="0" y="196258"/>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215AFB0C-AC44-41B3-A2F3-D129433CEC7C}">
      <dsp:nvSpPr>
        <dsp:cNvPr id="0" name=""/>
        <dsp:cNvSpPr/>
      </dsp:nvSpPr>
      <dsp:spPr>
        <a:xfrm>
          <a:off x="2350366" y="1133891"/>
          <a:ext cx="140184" cy="2420515"/>
        </a:xfrm>
        <a:custGeom>
          <a:avLst/>
          <a:gdLst/>
          <a:ahLst/>
          <a:cxnLst/>
          <a:rect l="0" t="0" r="0" b="0"/>
          <a:pathLst>
            <a:path>
              <a:moveTo>
                <a:pt x="0" y="0"/>
              </a:moveTo>
              <a:lnTo>
                <a:pt x="0" y="2420515"/>
              </a:lnTo>
              <a:lnTo>
                <a:pt x="140184" y="2420515"/>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C12A37E4-0F4F-4006-A071-31A130BA4276}">
      <dsp:nvSpPr>
        <dsp:cNvPr id="0" name=""/>
        <dsp:cNvSpPr/>
      </dsp:nvSpPr>
      <dsp:spPr>
        <a:xfrm>
          <a:off x="2350366" y="1133891"/>
          <a:ext cx="140184" cy="1756976"/>
        </a:xfrm>
        <a:custGeom>
          <a:avLst/>
          <a:gdLst/>
          <a:ahLst/>
          <a:cxnLst/>
          <a:rect l="0" t="0" r="0" b="0"/>
          <a:pathLst>
            <a:path>
              <a:moveTo>
                <a:pt x="0" y="0"/>
              </a:moveTo>
              <a:lnTo>
                <a:pt x="0" y="1756976"/>
              </a:lnTo>
              <a:lnTo>
                <a:pt x="140184" y="1756976"/>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A77D2715-9C8E-4883-B8A0-B167F4AB09BA}">
      <dsp:nvSpPr>
        <dsp:cNvPr id="0" name=""/>
        <dsp:cNvSpPr/>
      </dsp:nvSpPr>
      <dsp:spPr>
        <a:xfrm>
          <a:off x="2350366" y="1133891"/>
          <a:ext cx="140184" cy="1093437"/>
        </a:xfrm>
        <a:custGeom>
          <a:avLst/>
          <a:gdLst/>
          <a:ahLst/>
          <a:cxnLst/>
          <a:rect l="0" t="0" r="0" b="0"/>
          <a:pathLst>
            <a:path>
              <a:moveTo>
                <a:pt x="0" y="0"/>
              </a:moveTo>
              <a:lnTo>
                <a:pt x="0" y="1093437"/>
              </a:lnTo>
              <a:lnTo>
                <a:pt x="140184" y="1093437"/>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386F0024-A730-4781-9DFC-CBEA83A5ADA2}">
      <dsp:nvSpPr>
        <dsp:cNvPr id="0" name=""/>
        <dsp:cNvSpPr/>
      </dsp:nvSpPr>
      <dsp:spPr>
        <a:xfrm>
          <a:off x="2350366" y="1133891"/>
          <a:ext cx="140184" cy="429898"/>
        </a:xfrm>
        <a:custGeom>
          <a:avLst/>
          <a:gdLst/>
          <a:ahLst/>
          <a:cxnLst/>
          <a:rect l="0" t="0" r="0" b="0"/>
          <a:pathLst>
            <a:path>
              <a:moveTo>
                <a:pt x="0" y="0"/>
              </a:moveTo>
              <a:lnTo>
                <a:pt x="0" y="429898"/>
              </a:lnTo>
              <a:lnTo>
                <a:pt x="140184" y="429898"/>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0FDF05C9-06B6-4DC9-B17A-BC9B926F980B}">
      <dsp:nvSpPr>
        <dsp:cNvPr id="0" name=""/>
        <dsp:cNvSpPr/>
      </dsp:nvSpPr>
      <dsp:spPr>
        <a:xfrm>
          <a:off x="2724191" y="470352"/>
          <a:ext cx="1813050" cy="196258"/>
        </a:xfrm>
        <a:custGeom>
          <a:avLst/>
          <a:gdLst/>
          <a:ahLst/>
          <a:cxnLst/>
          <a:rect l="0" t="0" r="0" b="0"/>
          <a:pathLst>
            <a:path>
              <a:moveTo>
                <a:pt x="1813050" y="0"/>
              </a:moveTo>
              <a:lnTo>
                <a:pt x="1813050" y="98129"/>
              </a:lnTo>
              <a:lnTo>
                <a:pt x="0" y="98129"/>
              </a:lnTo>
              <a:lnTo>
                <a:pt x="0" y="196258"/>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9E7346C4-AC49-4086-9A24-3F13EFEF6041}">
      <dsp:nvSpPr>
        <dsp:cNvPr id="0" name=""/>
        <dsp:cNvSpPr/>
      </dsp:nvSpPr>
      <dsp:spPr>
        <a:xfrm>
          <a:off x="4069960" y="3071"/>
          <a:ext cx="934562" cy="467281"/>
        </a:xfrm>
        <a:prstGeom prst="roundRect">
          <a:avLst/>
        </a:prstGeom>
        <a:solidFill>
          <a:schemeClr val="tx1">
            <a:lumMod val="50000"/>
            <a:lumOff val="5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bg1"/>
              </a:solidFill>
              <a:latin typeface="Calibri" panose="020F0502020204030204" pitchFamily="34" charset="0"/>
              <a:cs typeface="Calibri" panose="020F0502020204030204" pitchFamily="34" charset="0"/>
            </a:rPr>
            <a:t>Customer Segmentation</a:t>
          </a:r>
          <a:endParaRPr lang="en-IN" sz="900" b="1" kern="1200" dirty="0">
            <a:solidFill>
              <a:schemeClr val="bg1"/>
            </a:solidFill>
            <a:latin typeface="Calibri" panose="020F0502020204030204" pitchFamily="34" charset="0"/>
            <a:cs typeface="Calibri" panose="020F0502020204030204" pitchFamily="34" charset="0"/>
          </a:endParaRPr>
        </a:p>
      </dsp:txBody>
      <dsp:txXfrm>
        <a:off x="4092771" y="25882"/>
        <a:ext cx="888940" cy="421659"/>
      </dsp:txXfrm>
    </dsp:sp>
    <dsp:sp modelId="{D83550A5-0A7D-4B6B-A1B4-162B34DFCCF3}">
      <dsp:nvSpPr>
        <dsp:cNvPr id="0" name=""/>
        <dsp:cNvSpPr/>
      </dsp:nvSpPr>
      <dsp:spPr>
        <a:xfrm>
          <a:off x="2256910" y="666610"/>
          <a:ext cx="934562" cy="467281"/>
        </a:xfrm>
        <a:prstGeom prst="roundRect">
          <a:avLst/>
        </a:prstGeom>
        <a:solidFill>
          <a:schemeClr val="accent6">
            <a:lumMod val="60000"/>
            <a:lumOff val="4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a:solidFill>
                <a:schemeClr val="tx1"/>
              </a:solidFill>
              <a:latin typeface="Calibri" panose="020F0502020204030204" pitchFamily="34" charset="0"/>
              <a:cs typeface="Calibri" panose="020F0502020204030204" pitchFamily="34" charset="0"/>
            </a:rPr>
            <a:t>Demography</a:t>
          </a:r>
          <a:endParaRPr lang="en-IN" sz="900" b="1" kern="1200" dirty="0">
            <a:solidFill>
              <a:schemeClr val="tx1"/>
            </a:solidFill>
            <a:latin typeface="Calibri" panose="020F0502020204030204" pitchFamily="34" charset="0"/>
            <a:cs typeface="Calibri" panose="020F0502020204030204" pitchFamily="34" charset="0"/>
          </a:endParaRPr>
        </a:p>
      </dsp:txBody>
      <dsp:txXfrm>
        <a:off x="2279721" y="689421"/>
        <a:ext cx="888940" cy="421659"/>
      </dsp:txXfrm>
    </dsp:sp>
    <dsp:sp modelId="{3A569DAB-DCA2-4316-817C-73665BB2FF3C}">
      <dsp:nvSpPr>
        <dsp:cNvPr id="0" name=""/>
        <dsp:cNvSpPr/>
      </dsp:nvSpPr>
      <dsp:spPr>
        <a:xfrm>
          <a:off x="2490550" y="1330149"/>
          <a:ext cx="934562" cy="467281"/>
        </a:xfrm>
        <a:prstGeom prst="roundRect">
          <a:avLst/>
        </a:prstGeom>
        <a:solidFill>
          <a:schemeClr val="accent6">
            <a:lumMod val="60000"/>
            <a:lumOff val="4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Age</a:t>
          </a:r>
          <a:endParaRPr lang="en-IN" sz="900" kern="1200" dirty="0">
            <a:solidFill>
              <a:schemeClr val="tx1"/>
            </a:solidFill>
            <a:latin typeface="Calibri" panose="020F0502020204030204" pitchFamily="34" charset="0"/>
            <a:cs typeface="Calibri" panose="020F0502020204030204" pitchFamily="34" charset="0"/>
          </a:endParaRPr>
        </a:p>
      </dsp:txBody>
      <dsp:txXfrm>
        <a:off x="2513361" y="1352960"/>
        <a:ext cx="888940" cy="421659"/>
      </dsp:txXfrm>
    </dsp:sp>
    <dsp:sp modelId="{6E5360A6-FB44-415E-A4CD-DD70AD451F79}">
      <dsp:nvSpPr>
        <dsp:cNvPr id="0" name=""/>
        <dsp:cNvSpPr/>
      </dsp:nvSpPr>
      <dsp:spPr>
        <a:xfrm>
          <a:off x="2490550" y="1993688"/>
          <a:ext cx="934562" cy="467281"/>
        </a:xfrm>
        <a:prstGeom prst="roundRect">
          <a:avLst/>
        </a:prstGeom>
        <a:solidFill>
          <a:schemeClr val="accent6">
            <a:lumMod val="60000"/>
            <a:lumOff val="4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Gender</a:t>
          </a:r>
          <a:endParaRPr lang="en-IN" sz="900" kern="1200" dirty="0">
            <a:solidFill>
              <a:schemeClr val="tx1"/>
            </a:solidFill>
            <a:latin typeface="Calibri" panose="020F0502020204030204" pitchFamily="34" charset="0"/>
            <a:cs typeface="Calibri" panose="020F0502020204030204" pitchFamily="34" charset="0"/>
          </a:endParaRPr>
        </a:p>
      </dsp:txBody>
      <dsp:txXfrm>
        <a:off x="2513361" y="2016499"/>
        <a:ext cx="888940" cy="421659"/>
      </dsp:txXfrm>
    </dsp:sp>
    <dsp:sp modelId="{7119B7D8-AD63-47FA-A540-DACB262A5A34}">
      <dsp:nvSpPr>
        <dsp:cNvPr id="0" name=""/>
        <dsp:cNvSpPr/>
      </dsp:nvSpPr>
      <dsp:spPr>
        <a:xfrm>
          <a:off x="2490550" y="2657228"/>
          <a:ext cx="934562" cy="467281"/>
        </a:xfrm>
        <a:prstGeom prst="roundRect">
          <a:avLst/>
        </a:prstGeom>
        <a:solidFill>
          <a:schemeClr val="accent6">
            <a:lumMod val="60000"/>
            <a:lumOff val="4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Mobility</a:t>
          </a:r>
          <a:endParaRPr lang="en-IN" sz="900" kern="1200" dirty="0">
            <a:solidFill>
              <a:schemeClr val="tx1"/>
            </a:solidFill>
            <a:latin typeface="Calibri" panose="020F0502020204030204" pitchFamily="34" charset="0"/>
            <a:cs typeface="Calibri" panose="020F0502020204030204" pitchFamily="34" charset="0"/>
          </a:endParaRPr>
        </a:p>
      </dsp:txBody>
      <dsp:txXfrm>
        <a:off x="2513361" y="2680039"/>
        <a:ext cx="888940" cy="421659"/>
      </dsp:txXfrm>
    </dsp:sp>
    <dsp:sp modelId="{F5CCFCBC-3664-4284-85A6-8781D1A7882C}">
      <dsp:nvSpPr>
        <dsp:cNvPr id="0" name=""/>
        <dsp:cNvSpPr/>
      </dsp:nvSpPr>
      <dsp:spPr>
        <a:xfrm>
          <a:off x="2490550" y="3320767"/>
          <a:ext cx="934562" cy="467281"/>
        </a:xfrm>
        <a:prstGeom prst="roundRect">
          <a:avLst/>
        </a:prstGeom>
        <a:solidFill>
          <a:schemeClr val="accent6">
            <a:lumMod val="60000"/>
            <a:lumOff val="4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Income</a:t>
          </a:r>
          <a:endParaRPr lang="en-IN" sz="900" kern="1200" dirty="0">
            <a:solidFill>
              <a:schemeClr val="tx1"/>
            </a:solidFill>
            <a:latin typeface="Calibri" panose="020F0502020204030204" pitchFamily="34" charset="0"/>
            <a:cs typeface="Calibri" panose="020F0502020204030204" pitchFamily="34" charset="0"/>
          </a:endParaRPr>
        </a:p>
      </dsp:txBody>
      <dsp:txXfrm>
        <a:off x="2513361" y="3343578"/>
        <a:ext cx="888940" cy="421659"/>
      </dsp:txXfrm>
    </dsp:sp>
    <dsp:sp modelId="{E1DC3E6B-CFD5-4EC2-89F2-6A6C2CD5B571}">
      <dsp:nvSpPr>
        <dsp:cNvPr id="0" name=""/>
        <dsp:cNvSpPr/>
      </dsp:nvSpPr>
      <dsp:spPr>
        <a:xfrm>
          <a:off x="3621370" y="666610"/>
          <a:ext cx="934562" cy="467281"/>
        </a:xfrm>
        <a:prstGeom prst="roundRect">
          <a:avLst/>
        </a:prstGeom>
        <a:solidFill>
          <a:schemeClr val="accent1">
            <a:lumMod val="60000"/>
            <a:lumOff val="4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a:solidFill>
                <a:schemeClr val="tx1"/>
              </a:solidFill>
              <a:latin typeface="Calibri" panose="020F0502020204030204" pitchFamily="34" charset="0"/>
              <a:cs typeface="Calibri" panose="020F0502020204030204" pitchFamily="34" charset="0"/>
            </a:rPr>
            <a:t>Geography</a:t>
          </a:r>
          <a:endParaRPr lang="en-IN" sz="900" b="1" kern="1200" dirty="0">
            <a:solidFill>
              <a:schemeClr val="tx1"/>
            </a:solidFill>
            <a:latin typeface="Calibri" panose="020F0502020204030204" pitchFamily="34" charset="0"/>
            <a:cs typeface="Calibri" panose="020F0502020204030204" pitchFamily="34" charset="0"/>
          </a:endParaRPr>
        </a:p>
      </dsp:txBody>
      <dsp:txXfrm>
        <a:off x="3644181" y="689421"/>
        <a:ext cx="888940" cy="421659"/>
      </dsp:txXfrm>
    </dsp:sp>
    <dsp:sp modelId="{848AD116-4D4B-4A4F-BCC8-B1493ABDE993}">
      <dsp:nvSpPr>
        <dsp:cNvPr id="0" name=""/>
        <dsp:cNvSpPr/>
      </dsp:nvSpPr>
      <dsp:spPr>
        <a:xfrm>
          <a:off x="3621370" y="1330149"/>
          <a:ext cx="934562" cy="467281"/>
        </a:xfrm>
        <a:prstGeom prst="roundRect">
          <a:avLst/>
        </a:prstGeom>
        <a:solidFill>
          <a:schemeClr val="accent1">
            <a:lumMod val="60000"/>
            <a:lumOff val="4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Climate</a:t>
          </a:r>
          <a:endParaRPr lang="en-IN" sz="900" kern="1200" dirty="0">
            <a:solidFill>
              <a:schemeClr val="tx1"/>
            </a:solidFill>
            <a:latin typeface="Calibri" panose="020F0502020204030204" pitchFamily="34" charset="0"/>
            <a:cs typeface="Calibri" panose="020F0502020204030204" pitchFamily="34" charset="0"/>
          </a:endParaRPr>
        </a:p>
      </dsp:txBody>
      <dsp:txXfrm>
        <a:off x="3644181" y="1352960"/>
        <a:ext cx="888940" cy="421659"/>
      </dsp:txXfrm>
    </dsp:sp>
    <dsp:sp modelId="{BC4521D4-B47C-4ACE-B194-599BED346076}">
      <dsp:nvSpPr>
        <dsp:cNvPr id="0" name=""/>
        <dsp:cNvSpPr/>
      </dsp:nvSpPr>
      <dsp:spPr>
        <a:xfrm>
          <a:off x="3855011" y="1993688"/>
          <a:ext cx="934562" cy="467281"/>
        </a:xfrm>
        <a:prstGeom prst="roundRect">
          <a:avLst/>
        </a:prstGeom>
        <a:solidFill>
          <a:schemeClr val="accent1">
            <a:lumMod val="60000"/>
            <a:lumOff val="4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Urban</a:t>
          </a:r>
          <a:endParaRPr lang="en-IN" sz="900" kern="1200" dirty="0">
            <a:solidFill>
              <a:schemeClr val="tx1"/>
            </a:solidFill>
            <a:latin typeface="Calibri" panose="020F0502020204030204" pitchFamily="34" charset="0"/>
            <a:cs typeface="Calibri" panose="020F0502020204030204" pitchFamily="34" charset="0"/>
          </a:endParaRPr>
        </a:p>
      </dsp:txBody>
      <dsp:txXfrm>
        <a:off x="3877822" y="2016499"/>
        <a:ext cx="888940" cy="421659"/>
      </dsp:txXfrm>
    </dsp:sp>
    <dsp:sp modelId="{84C725EC-9E64-4DF8-A10F-2BD8D1EC8F7B}">
      <dsp:nvSpPr>
        <dsp:cNvPr id="0" name=""/>
        <dsp:cNvSpPr/>
      </dsp:nvSpPr>
      <dsp:spPr>
        <a:xfrm>
          <a:off x="3855011" y="2657228"/>
          <a:ext cx="934562" cy="467281"/>
        </a:xfrm>
        <a:prstGeom prst="roundRect">
          <a:avLst/>
        </a:prstGeom>
        <a:solidFill>
          <a:schemeClr val="accent1">
            <a:lumMod val="60000"/>
            <a:lumOff val="4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Rural</a:t>
          </a:r>
          <a:endParaRPr lang="en-IN" sz="900" kern="1200" dirty="0">
            <a:solidFill>
              <a:schemeClr val="tx1"/>
            </a:solidFill>
            <a:latin typeface="Calibri" panose="020F0502020204030204" pitchFamily="34" charset="0"/>
            <a:cs typeface="Calibri" panose="020F0502020204030204" pitchFamily="34" charset="0"/>
          </a:endParaRPr>
        </a:p>
      </dsp:txBody>
      <dsp:txXfrm>
        <a:off x="3877822" y="2680039"/>
        <a:ext cx="888940" cy="421659"/>
      </dsp:txXfrm>
    </dsp:sp>
    <dsp:sp modelId="{C3854281-72E5-479E-AF28-DBDABAAFFA73}">
      <dsp:nvSpPr>
        <dsp:cNvPr id="0" name=""/>
        <dsp:cNvSpPr/>
      </dsp:nvSpPr>
      <dsp:spPr>
        <a:xfrm>
          <a:off x="4752191" y="666610"/>
          <a:ext cx="934562" cy="467281"/>
        </a:xfrm>
        <a:prstGeom prst="roundRect">
          <a:avLst/>
        </a:prstGeom>
        <a:solidFill>
          <a:srgbClr val="92D05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a:solidFill>
                <a:schemeClr val="tx1"/>
              </a:solidFill>
              <a:latin typeface="Calibri" panose="020F0502020204030204" pitchFamily="34" charset="0"/>
              <a:cs typeface="Calibri" panose="020F0502020204030204" pitchFamily="34" charset="0"/>
            </a:rPr>
            <a:t>Behavioural</a:t>
          </a:r>
          <a:endParaRPr lang="en-IN" sz="900" b="1" kern="1200" dirty="0">
            <a:solidFill>
              <a:schemeClr val="tx1"/>
            </a:solidFill>
            <a:latin typeface="Calibri" panose="020F0502020204030204" pitchFamily="34" charset="0"/>
            <a:cs typeface="Calibri" panose="020F0502020204030204" pitchFamily="34" charset="0"/>
          </a:endParaRPr>
        </a:p>
      </dsp:txBody>
      <dsp:txXfrm>
        <a:off x="4775002" y="689421"/>
        <a:ext cx="888940" cy="421659"/>
      </dsp:txXfrm>
    </dsp:sp>
    <dsp:sp modelId="{2B3983C5-3A83-4515-99EC-F9F4537EF37A}">
      <dsp:nvSpPr>
        <dsp:cNvPr id="0" name=""/>
        <dsp:cNvSpPr/>
      </dsp:nvSpPr>
      <dsp:spPr>
        <a:xfrm>
          <a:off x="4985831" y="1330149"/>
          <a:ext cx="934562" cy="467281"/>
        </a:xfrm>
        <a:prstGeom prst="roundRect">
          <a:avLst/>
        </a:prstGeom>
        <a:solidFill>
          <a:srgbClr val="92D05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Purchase Behaviour</a:t>
          </a:r>
          <a:endParaRPr lang="en-IN" sz="900" kern="1200" dirty="0">
            <a:solidFill>
              <a:schemeClr val="tx1"/>
            </a:solidFill>
            <a:latin typeface="Calibri" panose="020F0502020204030204" pitchFamily="34" charset="0"/>
            <a:cs typeface="Calibri" panose="020F0502020204030204" pitchFamily="34" charset="0"/>
          </a:endParaRPr>
        </a:p>
      </dsp:txBody>
      <dsp:txXfrm>
        <a:off x="5008642" y="1352960"/>
        <a:ext cx="888940" cy="421659"/>
      </dsp:txXfrm>
    </dsp:sp>
    <dsp:sp modelId="{EECD931D-1130-46EC-9FFE-09D1A32CEC02}">
      <dsp:nvSpPr>
        <dsp:cNvPr id="0" name=""/>
        <dsp:cNvSpPr/>
      </dsp:nvSpPr>
      <dsp:spPr>
        <a:xfrm>
          <a:off x="4985831" y="1993688"/>
          <a:ext cx="934562" cy="467281"/>
        </a:xfrm>
        <a:prstGeom prst="roundRect">
          <a:avLst/>
        </a:prstGeom>
        <a:solidFill>
          <a:srgbClr val="92D05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Occasion</a:t>
          </a:r>
          <a:endParaRPr lang="en-IN" sz="900" kern="1200" dirty="0">
            <a:solidFill>
              <a:schemeClr val="tx1"/>
            </a:solidFill>
            <a:latin typeface="Calibri" panose="020F0502020204030204" pitchFamily="34" charset="0"/>
            <a:cs typeface="Calibri" panose="020F0502020204030204" pitchFamily="34" charset="0"/>
          </a:endParaRPr>
        </a:p>
      </dsp:txBody>
      <dsp:txXfrm>
        <a:off x="5008642" y="2016499"/>
        <a:ext cx="888940" cy="421659"/>
      </dsp:txXfrm>
    </dsp:sp>
    <dsp:sp modelId="{74483163-DA71-4BDB-82A6-336E4E2F8843}">
      <dsp:nvSpPr>
        <dsp:cNvPr id="0" name=""/>
        <dsp:cNvSpPr/>
      </dsp:nvSpPr>
      <dsp:spPr>
        <a:xfrm>
          <a:off x="4985831" y="2657228"/>
          <a:ext cx="934562" cy="467281"/>
        </a:xfrm>
        <a:prstGeom prst="roundRect">
          <a:avLst/>
        </a:prstGeom>
        <a:solidFill>
          <a:srgbClr val="92D05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Benefit Sought</a:t>
          </a:r>
          <a:endParaRPr lang="en-IN" sz="900" kern="1200" dirty="0">
            <a:solidFill>
              <a:schemeClr val="tx1"/>
            </a:solidFill>
            <a:latin typeface="Calibri" panose="020F0502020204030204" pitchFamily="34" charset="0"/>
            <a:cs typeface="Calibri" panose="020F0502020204030204" pitchFamily="34" charset="0"/>
          </a:endParaRPr>
        </a:p>
      </dsp:txBody>
      <dsp:txXfrm>
        <a:off x="5008642" y="2680039"/>
        <a:ext cx="888940" cy="421659"/>
      </dsp:txXfrm>
    </dsp:sp>
    <dsp:sp modelId="{2FAADDDA-5803-4C42-83AF-705375D3C0B1}">
      <dsp:nvSpPr>
        <dsp:cNvPr id="0" name=""/>
        <dsp:cNvSpPr/>
      </dsp:nvSpPr>
      <dsp:spPr>
        <a:xfrm>
          <a:off x="4985831" y="3320767"/>
          <a:ext cx="934562" cy="467281"/>
        </a:xfrm>
        <a:prstGeom prst="roundRect">
          <a:avLst/>
        </a:prstGeom>
        <a:solidFill>
          <a:srgbClr val="92D05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Loyalty</a:t>
          </a:r>
          <a:endParaRPr lang="en-IN" sz="900" kern="1200" dirty="0">
            <a:solidFill>
              <a:schemeClr val="tx1"/>
            </a:solidFill>
            <a:latin typeface="Calibri" panose="020F0502020204030204" pitchFamily="34" charset="0"/>
            <a:cs typeface="Calibri" panose="020F0502020204030204" pitchFamily="34" charset="0"/>
          </a:endParaRPr>
        </a:p>
      </dsp:txBody>
      <dsp:txXfrm>
        <a:off x="5008642" y="3343578"/>
        <a:ext cx="888940" cy="421659"/>
      </dsp:txXfrm>
    </dsp:sp>
    <dsp:sp modelId="{E1A29787-A2BB-4A73-9A57-5C597EE930C1}">
      <dsp:nvSpPr>
        <dsp:cNvPr id="0" name=""/>
        <dsp:cNvSpPr/>
      </dsp:nvSpPr>
      <dsp:spPr>
        <a:xfrm>
          <a:off x="4985831" y="3984306"/>
          <a:ext cx="934562" cy="467281"/>
        </a:xfrm>
        <a:prstGeom prst="roundRect">
          <a:avLst/>
        </a:prstGeom>
        <a:solidFill>
          <a:srgbClr val="92D05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Satisfaction</a:t>
          </a:r>
          <a:endParaRPr lang="en-IN" sz="900" kern="1200" dirty="0">
            <a:solidFill>
              <a:schemeClr val="tx1"/>
            </a:solidFill>
            <a:latin typeface="Calibri" panose="020F0502020204030204" pitchFamily="34" charset="0"/>
            <a:cs typeface="Calibri" panose="020F0502020204030204" pitchFamily="34" charset="0"/>
          </a:endParaRPr>
        </a:p>
      </dsp:txBody>
      <dsp:txXfrm>
        <a:off x="5008642" y="4007117"/>
        <a:ext cx="888940" cy="421659"/>
      </dsp:txXfrm>
    </dsp:sp>
    <dsp:sp modelId="{E3198920-F307-4C0C-A97A-FF78D72460C5}">
      <dsp:nvSpPr>
        <dsp:cNvPr id="0" name=""/>
        <dsp:cNvSpPr/>
      </dsp:nvSpPr>
      <dsp:spPr>
        <a:xfrm>
          <a:off x="5883011" y="666610"/>
          <a:ext cx="934562" cy="467281"/>
        </a:xfrm>
        <a:prstGeom prst="roundRect">
          <a:avLst/>
        </a:prstGeom>
        <a:solidFill>
          <a:schemeClr val="accent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a:solidFill>
                <a:schemeClr val="tx1"/>
              </a:solidFill>
              <a:latin typeface="Calibri" panose="020F0502020204030204" pitchFamily="34" charset="0"/>
              <a:cs typeface="Calibri" panose="020F0502020204030204" pitchFamily="34" charset="0"/>
            </a:rPr>
            <a:t>Psychographic</a:t>
          </a:r>
          <a:endParaRPr lang="en-IN" sz="900" b="1" kern="1200" dirty="0">
            <a:solidFill>
              <a:schemeClr val="tx1"/>
            </a:solidFill>
            <a:latin typeface="Calibri" panose="020F0502020204030204" pitchFamily="34" charset="0"/>
            <a:cs typeface="Calibri" panose="020F0502020204030204" pitchFamily="34" charset="0"/>
          </a:endParaRPr>
        </a:p>
      </dsp:txBody>
      <dsp:txXfrm>
        <a:off x="5905822" y="689421"/>
        <a:ext cx="888940" cy="421659"/>
      </dsp:txXfrm>
    </dsp:sp>
    <dsp:sp modelId="{D0B3B230-8EB6-4786-BF9A-67336F05EAF4}">
      <dsp:nvSpPr>
        <dsp:cNvPr id="0" name=""/>
        <dsp:cNvSpPr/>
      </dsp:nvSpPr>
      <dsp:spPr>
        <a:xfrm>
          <a:off x="6116651" y="1330149"/>
          <a:ext cx="934562" cy="467281"/>
        </a:xfrm>
        <a:prstGeom prst="roundRect">
          <a:avLst/>
        </a:prstGeom>
        <a:solidFill>
          <a:schemeClr val="accent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Personality</a:t>
          </a:r>
          <a:endParaRPr lang="en-IN" sz="900" kern="1200" dirty="0">
            <a:solidFill>
              <a:schemeClr val="tx1"/>
            </a:solidFill>
            <a:latin typeface="Calibri" panose="020F0502020204030204" pitchFamily="34" charset="0"/>
            <a:cs typeface="Calibri" panose="020F0502020204030204" pitchFamily="34" charset="0"/>
          </a:endParaRPr>
        </a:p>
      </dsp:txBody>
      <dsp:txXfrm>
        <a:off x="6139462" y="1352960"/>
        <a:ext cx="888940" cy="421659"/>
      </dsp:txXfrm>
    </dsp:sp>
    <dsp:sp modelId="{9CBDF49B-2E48-4891-947A-7E5799FEBB53}">
      <dsp:nvSpPr>
        <dsp:cNvPr id="0" name=""/>
        <dsp:cNvSpPr/>
      </dsp:nvSpPr>
      <dsp:spPr>
        <a:xfrm>
          <a:off x="6116651" y="1993688"/>
          <a:ext cx="934562" cy="467281"/>
        </a:xfrm>
        <a:prstGeom prst="roundRect">
          <a:avLst/>
        </a:prstGeom>
        <a:solidFill>
          <a:schemeClr val="accent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Lifestyle</a:t>
          </a:r>
          <a:endParaRPr lang="en-IN" sz="900" kern="1200" dirty="0">
            <a:solidFill>
              <a:schemeClr val="tx1"/>
            </a:solidFill>
            <a:latin typeface="Calibri" panose="020F0502020204030204" pitchFamily="34" charset="0"/>
            <a:cs typeface="Calibri" panose="020F0502020204030204" pitchFamily="34" charset="0"/>
          </a:endParaRPr>
        </a:p>
      </dsp:txBody>
      <dsp:txXfrm>
        <a:off x="6139462" y="2016499"/>
        <a:ext cx="888940" cy="421659"/>
      </dsp:txXfrm>
    </dsp:sp>
    <dsp:sp modelId="{4A37902F-C304-4D33-ADA9-DEA296F11741}">
      <dsp:nvSpPr>
        <dsp:cNvPr id="0" name=""/>
        <dsp:cNvSpPr/>
      </dsp:nvSpPr>
      <dsp:spPr>
        <a:xfrm>
          <a:off x="6116651" y="2657228"/>
          <a:ext cx="934562" cy="467281"/>
        </a:xfrm>
        <a:prstGeom prst="roundRect">
          <a:avLst/>
        </a:prstGeom>
        <a:solidFill>
          <a:schemeClr val="accent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Social Status</a:t>
          </a:r>
          <a:endParaRPr lang="en-IN" sz="900" kern="1200" dirty="0">
            <a:solidFill>
              <a:schemeClr val="tx1"/>
            </a:solidFill>
            <a:latin typeface="Calibri" panose="020F0502020204030204" pitchFamily="34" charset="0"/>
            <a:cs typeface="Calibri" panose="020F0502020204030204" pitchFamily="34" charset="0"/>
          </a:endParaRPr>
        </a:p>
      </dsp:txBody>
      <dsp:txXfrm>
        <a:off x="6139462" y="2680039"/>
        <a:ext cx="888940" cy="421659"/>
      </dsp:txXfrm>
    </dsp:sp>
    <dsp:sp modelId="{34EAB853-DF58-45C1-B3FB-B020C179DCBB}">
      <dsp:nvSpPr>
        <dsp:cNvPr id="0" name=""/>
        <dsp:cNvSpPr/>
      </dsp:nvSpPr>
      <dsp:spPr>
        <a:xfrm>
          <a:off x="6116651" y="3320767"/>
          <a:ext cx="934562" cy="467281"/>
        </a:xfrm>
        <a:prstGeom prst="roundRect">
          <a:avLst/>
        </a:prstGeom>
        <a:solidFill>
          <a:schemeClr val="accent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AIO</a:t>
          </a:r>
          <a:endParaRPr lang="en-IN" sz="900" kern="1200" dirty="0">
            <a:solidFill>
              <a:schemeClr val="tx1"/>
            </a:solidFill>
            <a:latin typeface="Calibri" panose="020F0502020204030204" pitchFamily="34" charset="0"/>
            <a:cs typeface="Calibri" panose="020F0502020204030204" pitchFamily="34" charset="0"/>
          </a:endParaRPr>
        </a:p>
      </dsp:txBody>
      <dsp:txXfrm>
        <a:off x="6139462" y="3343578"/>
        <a:ext cx="888940" cy="421659"/>
      </dsp:txXfrm>
    </dsp:sp>
    <dsp:sp modelId="{62BA030E-9A59-436C-81C1-103AD94EE8A4}">
      <dsp:nvSpPr>
        <dsp:cNvPr id="0" name=""/>
        <dsp:cNvSpPr/>
      </dsp:nvSpPr>
      <dsp:spPr>
        <a:xfrm>
          <a:off x="6116651" y="3984306"/>
          <a:ext cx="934562" cy="467281"/>
        </a:xfrm>
        <a:prstGeom prst="roundRect">
          <a:avLst/>
        </a:prstGeom>
        <a:solidFill>
          <a:schemeClr val="accent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latin typeface="Calibri" panose="020F0502020204030204" pitchFamily="34" charset="0"/>
              <a:cs typeface="Calibri" panose="020F0502020204030204" pitchFamily="34" charset="0"/>
            </a:rPr>
            <a:t>Attitudes</a:t>
          </a:r>
          <a:endParaRPr lang="en-IN" sz="900" kern="1200" dirty="0">
            <a:solidFill>
              <a:schemeClr val="tx1"/>
            </a:solidFill>
            <a:latin typeface="Calibri" panose="020F0502020204030204" pitchFamily="34" charset="0"/>
            <a:cs typeface="Calibri" panose="020F0502020204030204" pitchFamily="34" charset="0"/>
          </a:endParaRPr>
        </a:p>
      </dsp:txBody>
      <dsp:txXfrm>
        <a:off x="6139462" y="4007117"/>
        <a:ext cx="888940" cy="4216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E24F5-3C27-465C-BA3F-F5C3FB03D0B5}">
      <dsp:nvSpPr>
        <dsp:cNvPr id="0" name=""/>
        <dsp:cNvSpPr/>
      </dsp:nvSpPr>
      <dsp:spPr>
        <a:xfrm>
          <a:off x="1110909" y="267341"/>
          <a:ext cx="1781655" cy="1781655"/>
        </a:xfrm>
        <a:prstGeom prst="blockArc">
          <a:avLst>
            <a:gd name="adj1" fmla="val 10800000"/>
            <a:gd name="adj2" fmla="val 16200000"/>
            <a:gd name="adj3" fmla="val 4640"/>
          </a:avLst>
        </a:prstGeom>
        <a:solidFill>
          <a:schemeClr val="accent5">
            <a:hueOff val="-585670"/>
            <a:satOff val="-10792"/>
            <a:lumOff val="-1509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3622D6-D358-401D-8B47-5026602EDC93}">
      <dsp:nvSpPr>
        <dsp:cNvPr id="0" name=""/>
        <dsp:cNvSpPr/>
      </dsp:nvSpPr>
      <dsp:spPr>
        <a:xfrm>
          <a:off x="1110909" y="267341"/>
          <a:ext cx="1781655" cy="1781655"/>
        </a:xfrm>
        <a:prstGeom prst="blockArc">
          <a:avLst>
            <a:gd name="adj1" fmla="val 5400000"/>
            <a:gd name="adj2" fmla="val 10800000"/>
            <a:gd name="adj3" fmla="val 4640"/>
          </a:avLst>
        </a:prstGeom>
        <a:solidFill>
          <a:schemeClr val="accent5">
            <a:hueOff val="-390447"/>
            <a:satOff val="-7195"/>
            <a:lumOff val="-100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C044BF-0EBF-4A8F-90D2-42990A52CB1A}">
      <dsp:nvSpPr>
        <dsp:cNvPr id="0" name=""/>
        <dsp:cNvSpPr/>
      </dsp:nvSpPr>
      <dsp:spPr>
        <a:xfrm>
          <a:off x="1110909" y="267341"/>
          <a:ext cx="1781655" cy="1781655"/>
        </a:xfrm>
        <a:prstGeom prst="blockArc">
          <a:avLst>
            <a:gd name="adj1" fmla="val 0"/>
            <a:gd name="adj2" fmla="val 5400000"/>
            <a:gd name="adj3" fmla="val 4640"/>
          </a:avLst>
        </a:prstGeom>
        <a:solidFill>
          <a:schemeClr val="accent5">
            <a:hueOff val="-195223"/>
            <a:satOff val="-3597"/>
            <a:lumOff val="-503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ADDE84-DB0E-4C52-BD7D-C50C8EA1AE36}">
      <dsp:nvSpPr>
        <dsp:cNvPr id="0" name=""/>
        <dsp:cNvSpPr/>
      </dsp:nvSpPr>
      <dsp:spPr>
        <a:xfrm>
          <a:off x="1110909" y="267341"/>
          <a:ext cx="1781655" cy="1781655"/>
        </a:xfrm>
        <a:prstGeom prst="blockArc">
          <a:avLst>
            <a:gd name="adj1" fmla="val 16200000"/>
            <a:gd name="adj2" fmla="val 0"/>
            <a:gd name="adj3" fmla="val 464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B8B031-2D5C-49F2-B856-DE3E8C43F6A6}">
      <dsp:nvSpPr>
        <dsp:cNvPr id="0" name=""/>
        <dsp:cNvSpPr/>
      </dsp:nvSpPr>
      <dsp:spPr>
        <a:xfrm>
          <a:off x="1591713" y="748145"/>
          <a:ext cx="820047" cy="820047"/>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dirty="0"/>
        </a:p>
      </dsp:txBody>
      <dsp:txXfrm>
        <a:off x="1711806" y="868238"/>
        <a:ext cx="579861" cy="579861"/>
      </dsp:txXfrm>
    </dsp:sp>
    <dsp:sp modelId="{09C37211-0AAA-443C-95E8-784050FA55C4}">
      <dsp:nvSpPr>
        <dsp:cNvPr id="0" name=""/>
        <dsp:cNvSpPr/>
      </dsp:nvSpPr>
      <dsp:spPr>
        <a:xfrm>
          <a:off x="1714720" y="990"/>
          <a:ext cx="574033" cy="574033"/>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dirty="0"/>
        </a:p>
      </dsp:txBody>
      <dsp:txXfrm>
        <a:off x="1798785" y="85055"/>
        <a:ext cx="405903" cy="405903"/>
      </dsp:txXfrm>
    </dsp:sp>
    <dsp:sp modelId="{F09BBCBF-6A0C-4D47-A9F2-1EF4FCB240F0}">
      <dsp:nvSpPr>
        <dsp:cNvPr id="0" name=""/>
        <dsp:cNvSpPr/>
      </dsp:nvSpPr>
      <dsp:spPr>
        <a:xfrm>
          <a:off x="2584882" y="871152"/>
          <a:ext cx="574033" cy="574033"/>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dirty="0"/>
        </a:p>
      </dsp:txBody>
      <dsp:txXfrm>
        <a:off x="2668947" y="955217"/>
        <a:ext cx="405903" cy="405903"/>
      </dsp:txXfrm>
    </dsp:sp>
    <dsp:sp modelId="{A1317290-22DD-4904-A7E1-1ABE0CEB71B6}">
      <dsp:nvSpPr>
        <dsp:cNvPr id="0" name=""/>
        <dsp:cNvSpPr/>
      </dsp:nvSpPr>
      <dsp:spPr>
        <a:xfrm>
          <a:off x="1714720" y="1741314"/>
          <a:ext cx="574033" cy="574033"/>
        </a:xfrm>
        <a:prstGeom prst="ellipse">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dirty="0"/>
        </a:p>
      </dsp:txBody>
      <dsp:txXfrm>
        <a:off x="1798785" y="1825379"/>
        <a:ext cx="405903" cy="405903"/>
      </dsp:txXfrm>
    </dsp:sp>
    <dsp:sp modelId="{5233D2D3-5D95-4D61-936D-6B537FBEDA8C}">
      <dsp:nvSpPr>
        <dsp:cNvPr id="0" name=""/>
        <dsp:cNvSpPr/>
      </dsp:nvSpPr>
      <dsp:spPr>
        <a:xfrm>
          <a:off x="844558" y="871152"/>
          <a:ext cx="574033" cy="574033"/>
        </a:xfrm>
        <a:prstGeom prst="ellipse">
          <a:avLst/>
        </a:prstGeom>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w="25400"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dirty="0"/>
        </a:p>
      </dsp:txBody>
      <dsp:txXfrm>
        <a:off x="928623" y="955217"/>
        <a:ext cx="405903" cy="40590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196745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9afacedb7c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9afacedb7c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9a5542f15b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9a5542f15b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9aea31311b_6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9aea31311b_6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aea31311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9aea31311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29631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998d72262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998d72262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98d7226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98d7226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384d30d6d_1_1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384d30d6d_1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9aea31311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9aea31311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1249ffcf0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1249ffcf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200"/>
              <a:buFont typeface="Rubik Light"/>
              <a:buNone/>
              <a:defRPr sz="8500" b="0">
                <a:solidFill>
                  <a:schemeClr val="accent5"/>
                </a:solidFill>
              </a:defRPr>
            </a:lvl1pPr>
            <a:lvl2pPr lvl="1"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2pPr>
            <a:lvl3pPr lvl="2"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3pPr>
            <a:lvl4pPr lvl="3"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4pPr>
            <a:lvl5pPr lvl="4"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5pPr>
            <a:lvl6pPr lvl="5"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6pPr>
            <a:lvl7pPr lvl="6"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7pPr>
            <a:lvl8pPr lvl="7"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8pPr>
            <a:lvl9pPr lvl="8"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2800"/>
              <a:buNone/>
              <a:defRPr>
                <a:solidFill>
                  <a:schemeClr val="accent3"/>
                </a:solidFill>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30" name="Google Shape;230;p20"/>
          <p:cNvGrpSpPr/>
          <p:nvPr/>
        </p:nvGrpSpPr>
        <p:grpSpPr>
          <a:xfrm>
            <a:off x="-3621963" y="-1003613"/>
            <a:ext cx="14748864" cy="9515698"/>
            <a:chOff x="-3621963" y="-1003613"/>
            <a:chExt cx="14748864" cy="9515698"/>
          </a:xfrm>
        </p:grpSpPr>
        <p:sp>
          <p:nvSpPr>
            <p:cNvPr id="231" name="Google Shape;231;p2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237"/>
        <p:cNvGrpSpPr/>
        <p:nvPr/>
      </p:nvGrpSpPr>
      <p:grpSpPr>
        <a:xfrm>
          <a:off x="0" y="0"/>
          <a:ext cx="0" cy="0"/>
          <a:chOff x="0" y="0"/>
          <a:chExt cx="0" cy="0"/>
        </a:xfrm>
      </p:grpSpPr>
      <p:grpSp>
        <p:nvGrpSpPr>
          <p:cNvPr id="238" name="Google Shape;238;p21"/>
          <p:cNvGrpSpPr/>
          <p:nvPr/>
        </p:nvGrpSpPr>
        <p:grpSpPr>
          <a:xfrm>
            <a:off x="-2134953" y="-2232526"/>
            <a:ext cx="13005666" cy="9144743"/>
            <a:chOff x="-2134953" y="-2232526"/>
            <a:chExt cx="13005666" cy="9144743"/>
          </a:xfrm>
        </p:grpSpPr>
        <p:sp>
          <p:nvSpPr>
            <p:cNvPr id="239" name="Google Shape;239;p21"/>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1"/>
          <p:cNvSpPr txBox="1">
            <a:spLocks noGrp="1"/>
          </p:cNvSpPr>
          <p:nvPr>
            <p:ph type="subTitle" idx="1"/>
          </p:nvPr>
        </p:nvSpPr>
        <p:spPr>
          <a:xfrm>
            <a:off x="625650" y="1048041"/>
            <a:ext cx="7689900" cy="352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1200"/>
              <a:buFont typeface="Livvic"/>
              <a:buAutoNum type="arabicPeriod"/>
              <a:defRPr sz="1200"/>
            </a:lvl1pPr>
            <a:lvl2pPr lvl="1" rtl="0">
              <a:spcBef>
                <a:spcPts val="0"/>
              </a:spcBef>
              <a:spcAft>
                <a:spcPts val="0"/>
              </a:spcAft>
              <a:buClr>
                <a:srgbClr val="434343"/>
              </a:buClr>
              <a:buSzPts val="1200"/>
              <a:buFont typeface="Roboto Condensed Light"/>
              <a:buAutoNum type="alphaLcPeriod"/>
              <a:defRPr/>
            </a:lvl2pPr>
            <a:lvl3pPr lvl="2" rtl="0">
              <a:spcBef>
                <a:spcPts val="0"/>
              </a:spcBef>
              <a:spcAft>
                <a:spcPts val="0"/>
              </a:spcAft>
              <a:buClr>
                <a:srgbClr val="434343"/>
              </a:buClr>
              <a:buSzPts val="1200"/>
              <a:buFont typeface="Roboto Condensed Light"/>
              <a:buAutoNum type="romanLcPeriod"/>
              <a:defRPr/>
            </a:lvl3pPr>
            <a:lvl4pPr lvl="3" rtl="0">
              <a:spcBef>
                <a:spcPts val="0"/>
              </a:spcBef>
              <a:spcAft>
                <a:spcPts val="0"/>
              </a:spcAft>
              <a:buClr>
                <a:srgbClr val="434343"/>
              </a:buClr>
              <a:buSzPts val="1200"/>
              <a:buFont typeface="Roboto Condensed Light"/>
              <a:buAutoNum type="arabicPeriod"/>
              <a:defRPr/>
            </a:lvl4pPr>
            <a:lvl5pPr lvl="4" rtl="0">
              <a:spcBef>
                <a:spcPts val="0"/>
              </a:spcBef>
              <a:spcAft>
                <a:spcPts val="0"/>
              </a:spcAft>
              <a:buClr>
                <a:srgbClr val="434343"/>
              </a:buClr>
              <a:buSzPts val="1200"/>
              <a:buFont typeface="Roboto Condensed Light"/>
              <a:buAutoNum type="alphaLcPeriod"/>
              <a:defRPr/>
            </a:lvl5pPr>
            <a:lvl6pPr lvl="5" rtl="0">
              <a:spcBef>
                <a:spcPts val="0"/>
              </a:spcBef>
              <a:spcAft>
                <a:spcPts val="0"/>
              </a:spcAft>
              <a:buClr>
                <a:srgbClr val="434343"/>
              </a:buClr>
              <a:buSzPts val="1200"/>
              <a:buFont typeface="Roboto Condensed Light"/>
              <a:buAutoNum type="romanLcPeriod"/>
              <a:defRPr/>
            </a:lvl6pPr>
            <a:lvl7pPr lvl="6" rtl="0">
              <a:spcBef>
                <a:spcPts val="0"/>
              </a:spcBef>
              <a:spcAft>
                <a:spcPts val="0"/>
              </a:spcAft>
              <a:buClr>
                <a:srgbClr val="434343"/>
              </a:buClr>
              <a:buSzPts val="1200"/>
              <a:buFont typeface="Roboto Condensed Light"/>
              <a:buAutoNum type="arabicPeriod"/>
              <a:defRPr/>
            </a:lvl7pPr>
            <a:lvl8pPr lvl="7" rtl="0">
              <a:spcBef>
                <a:spcPts val="0"/>
              </a:spcBef>
              <a:spcAft>
                <a:spcPts val="0"/>
              </a:spcAft>
              <a:buClr>
                <a:srgbClr val="434343"/>
              </a:buClr>
              <a:buSzPts val="1200"/>
              <a:buFont typeface="Roboto Condensed Light"/>
              <a:buAutoNum type="alphaLcPeriod"/>
              <a:defRPr/>
            </a:lvl8pPr>
            <a:lvl9pPr lvl="8" rtl="0">
              <a:spcBef>
                <a:spcPts val="0"/>
              </a:spcBef>
              <a:spcAft>
                <a:spcPts val="0"/>
              </a:spcAft>
              <a:buClr>
                <a:srgbClr val="434343"/>
              </a:buClr>
              <a:buSzPts val="1200"/>
              <a:buFont typeface="Roboto Condensed Light"/>
              <a:buAutoNum type="romanLcPeriod"/>
              <a:defRPr/>
            </a:lvl9pPr>
          </a:lstStyle>
          <a:p>
            <a:endParaRPr/>
          </a:p>
        </p:txBody>
      </p:sp>
      <p:sp>
        <p:nvSpPr>
          <p:cNvPr id="246" name="Google Shape;246;p2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67"/>
        <p:cNvGrpSpPr/>
        <p:nvPr/>
      </p:nvGrpSpPr>
      <p:grpSpPr>
        <a:xfrm>
          <a:off x="0" y="0"/>
          <a:ext cx="0" cy="0"/>
          <a:chOff x="0" y="0"/>
          <a:chExt cx="0" cy="0"/>
        </a:xfrm>
      </p:grpSpPr>
      <p:sp>
        <p:nvSpPr>
          <p:cNvPr id="268" name="Google Shape;268;p24"/>
          <p:cNvSpPr txBox="1">
            <a:spLocks noGrp="1"/>
          </p:cNvSpPr>
          <p:nvPr>
            <p:ph type="subTitle" idx="1"/>
          </p:nvPr>
        </p:nvSpPr>
        <p:spPr>
          <a:xfrm>
            <a:off x="33974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9" name="Google Shape;269;p24"/>
          <p:cNvSpPr txBox="1">
            <a:spLocks noGrp="1"/>
          </p:cNvSpPr>
          <p:nvPr>
            <p:ph type="subTitle" idx="2"/>
          </p:nvPr>
        </p:nvSpPr>
        <p:spPr>
          <a:xfrm>
            <a:off x="33974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0" name="Google Shape;270;p24"/>
          <p:cNvSpPr txBox="1">
            <a:spLocks noGrp="1"/>
          </p:cNvSpPr>
          <p:nvPr>
            <p:ph type="subTitle" idx="3"/>
          </p:nvPr>
        </p:nvSpPr>
        <p:spPr>
          <a:xfrm>
            <a:off x="8198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1" name="Google Shape;271;p24"/>
          <p:cNvSpPr txBox="1">
            <a:spLocks noGrp="1"/>
          </p:cNvSpPr>
          <p:nvPr>
            <p:ph type="subTitle" idx="4"/>
          </p:nvPr>
        </p:nvSpPr>
        <p:spPr>
          <a:xfrm>
            <a:off x="8198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2" name="Google Shape;272;p24"/>
          <p:cNvSpPr txBox="1">
            <a:spLocks noGrp="1"/>
          </p:cNvSpPr>
          <p:nvPr>
            <p:ph type="subTitle" idx="5"/>
          </p:nvPr>
        </p:nvSpPr>
        <p:spPr>
          <a:xfrm>
            <a:off x="59750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3" name="Google Shape;273;p24"/>
          <p:cNvSpPr txBox="1">
            <a:spLocks noGrp="1"/>
          </p:cNvSpPr>
          <p:nvPr>
            <p:ph type="subTitle" idx="6"/>
          </p:nvPr>
        </p:nvSpPr>
        <p:spPr>
          <a:xfrm>
            <a:off x="59750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4" name="Google Shape;274;p24"/>
          <p:cNvSpPr txBox="1">
            <a:spLocks noGrp="1"/>
          </p:cNvSpPr>
          <p:nvPr>
            <p:ph type="subTitle" idx="7"/>
          </p:nvPr>
        </p:nvSpPr>
        <p:spPr>
          <a:xfrm>
            <a:off x="33974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5" name="Google Shape;275;p24"/>
          <p:cNvSpPr txBox="1">
            <a:spLocks noGrp="1"/>
          </p:cNvSpPr>
          <p:nvPr>
            <p:ph type="subTitle" idx="8"/>
          </p:nvPr>
        </p:nvSpPr>
        <p:spPr>
          <a:xfrm>
            <a:off x="33974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6" name="Google Shape;276;p24"/>
          <p:cNvSpPr txBox="1">
            <a:spLocks noGrp="1"/>
          </p:cNvSpPr>
          <p:nvPr>
            <p:ph type="subTitle" idx="9"/>
          </p:nvPr>
        </p:nvSpPr>
        <p:spPr>
          <a:xfrm>
            <a:off x="8198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Google Shape;277;p24"/>
          <p:cNvSpPr txBox="1">
            <a:spLocks noGrp="1"/>
          </p:cNvSpPr>
          <p:nvPr>
            <p:ph type="subTitle" idx="13"/>
          </p:nvPr>
        </p:nvSpPr>
        <p:spPr>
          <a:xfrm>
            <a:off x="8198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8" name="Google Shape;278;p24"/>
          <p:cNvSpPr txBox="1">
            <a:spLocks noGrp="1"/>
          </p:cNvSpPr>
          <p:nvPr>
            <p:ph type="subTitle" idx="14"/>
          </p:nvPr>
        </p:nvSpPr>
        <p:spPr>
          <a:xfrm>
            <a:off x="59750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9" name="Google Shape;279;p24"/>
          <p:cNvSpPr txBox="1">
            <a:spLocks noGrp="1"/>
          </p:cNvSpPr>
          <p:nvPr>
            <p:ph type="subTitle" idx="15"/>
          </p:nvPr>
        </p:nvSpPr>
        <p:spPr>
          <a:xfrm>
            <a:off x="59750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0" name="Google Shape;280;p2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81" name="Google Shape;281;p24"/>
          <p:cNvGrpSpPr/>
          <p:nvPr/>
        </p:nvGrpSpPr>
        <p:grpSpPr>
          <a:xfrm>
            <a:off x="-1944548" y="-2078751"/>
            <a:ext cx="12510594" cy="8501586"/>
            <a:chOff x="-1944548" y="-2078751"/>
            <a:chExt cx="12510594" cy="8501586"/>
          </a:xfrm>
        </p:grpSpPr>
        <p:sp>
          <p:nvSpPr>
            <p:cNvPr id="282" name="Google Shape;282;p24"/>
            <p:cNvSpPr/>
            <p:nvPr/>
          </p:nvSpPr>
          <p:spPr>
            <a:xfrm rot="-1514522" flipH="1">
              <a:off x="-1358416" y="-1677542"/>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rot="-1514455" flipH="1">
              <a:off x="8677413" y="4441916"/>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1514455" flipH="1">
              <a:off x="8191049" y="4141902"/>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1514455" flipH="1">
              <a:off x="8178446" y="4089912"/>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1430168" flipH="1">
              <a:off x="-1303062" y="-1300746"/>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1430168" flipH="1">
              <a:off x="-1517927" y="-1117903"/>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5"/>
        </a:solid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383600" y="2307450"/>
            <a:ext cx="6376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00" name="Google Shape;100;p18"/>
          <p:cNvSpPr txBox="1">
            <a:spLocks noGrp="1"/>
          </p:cNvSpPr>
          <p:nvPr>
            <p:ph type="title" idx="2"/>
          </p:nvPr>
        </p:nvSpPr>
        <p:spPr>
          <a:xfrm>
            <a:off x="1120875"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1" name="Google Shape;101;p18"/>
          <p:cNvSpPr txBox="1">
            <a:spLocks noGrp="1"/>
          </p:cNvSpPr>
          <p:nvPr>
            <p:ph type="subTitle" idx="1"/>
          </p:nvPr>
        </p:nvSpPr>
        <p:spPr>
          <a:xfrm>
            <a:off x="734175"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2" name="Google Shape;102;p18"/>
          <p:cNvSpPr txBox="1">
            <a:spLocks noGrp="1"/>
          </p:cNvSpPr>
          <p:nvPr>
            <p:ph type="title" idx="3"/>
          </p:nvPr>
        </p:nvSpPr>
        <p:spPr>
          <a:xfrm>
            <a:off x="1120875" y="34779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3" name="Google Shape;103;p18"/>
          <p:cNvSpPr txBox="1">
            <a:spLocks noGrp="1"/>
          </p:cNvSpPr>
          <p:nvPr>
            <p:ph type="subTitle" idx="4"/>
          </p:nvPr>
        </p:nvSpPr>
        <p:spPr>
          <a:xfrm>
            <a:off x="734175" y="3747815"/>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4" name="Google Shape;104;p18"/>
          <p:cNvSpPr txBox="1">
            <a:spLocks noGrp="1"/>
          </p:cNvSpPr>
          <p:nvPr>
            <p:ph type="title" idx="5"/>
          </p:nvPr>
        </p:nvSpPr>
        <p:spPr>
          <a:xfrm>
            <a:off x="6063846"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5" name="Google Shape;105;p18"/>
          <p:cNvSpPr txBox="1">
            <a:spLocks noGrp="1"/>
          </p:cNvSpPr>
          <p:nvPr>
            <p:ph type="subTitle" idx="6"/>
          </p:nvPr>
        </p:nvSpPr>
        <p:spPr>
          <a:xfrm>
            <a:off x="5677150"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6" name="Google Shape;106;p18"/>
          <p:cNvSpPr txBox="1">
            <a:spLocks noGrp="1"/>
          </p:cNvSpPr>
          <p:nvPr>
            <p:ph type="title" idx="7"/>
          </p:nvPr>
        </p:nvSpPr>
        <p:spPr>
          <a:xfrm>
            <a:off x="6063846" y="347812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7" name="Google Shape;107;p18"/>
          <p:cNvSpPr txBox="1">
            <a:spLocks noGrp="1"/>
          </p:cNvSpPr>
          <p:nvPr>
            <p:ph type="subTitle" idx="8"/>
          </p:nvPr>
        </p:nvSpPr>
        <p:spPr>
          <a:xfrm>
            <a:off x="5677150" y="3746088"/>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683422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2" name="Google Shape;92;p8"/>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002077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43"/>
        <p:cNvGrpSpPr/>
        <p:nvPr/>
      </p:nvGrpSpPr>
      <p:grpSpPr>
        <a:xfrm>
          <a:off x="0" y="0"/>
          <a:ext cx="0" cy="0"/>
          <a:chOff x="0" y="0"/>
          <a:chExt cx="0" cy="0"/>
        </a:xfrm>
      </p:grpSpPr>
      <p:grpSp>
        <p:nvGrpSpPr>
          <p:cNvPr id="144" name="Google Shape;144;p15"/>
          <p:cNvGrpSpPr/>
          <p:nvPr/>
        </p:nvGrpSpPr>
        <p:grpSpPr>
          <a:xfrm>
            <a:off x="-1870949" y="-2015865"/>
            <a:ext cx="12501888" cy="9499587"/>
            <a:chOff x="-1870949" y="-2015865"/>
            <a:chExt cx="12501888" cy="9499587"/>
          </a:xfrm>
        </p:grpSpPr>
        <p:sp>
          <p:nvSpPr>
            <p:cNvPr id="145" name="Google Shape;145;p1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4" name="Google Shape;154;p15"/>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Google Shape;155;p15"/>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15"/>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5"/>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5"/>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5"/>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0" name="Google Shape;160;p15"/>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5"/>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5"/>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5"/>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5"/>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5"/>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5"/>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5"/>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5"/>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9" name="Google Shape;169;p15"/>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5"/>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5"/>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extLst>
      <p:ext uri="{BB962C8B-B14F-4D97-AF65-F5344CB8AC3E}">
        <p14:creationId xmlns:p14="http://schemas.microsoft.com/office/powerpoint/2010/main" val="3452714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2327776"/>
            <a:ext cx="14457596" cy="9492188"/>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4" name="Google Shape;54;p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5" name="Google Shape;55;p5"/>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0" name="Google Shape;80;p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27"/>
        <p:cNvGrpSpPr/>
        <p:nvPr/>
      </p:nvGrpSpPr>
      <p:grpSpPr>
        <a:xfrm>
          <a:off x="0" y="0"/>
          <a:ext cx="0" cy="0"/>
          <a:chOff x="0" y="0"/>
          <a:chExt cx="0" cy="0"/>
        </a:xfrm>
      </p:grpSpPr>
      <p:grpSp>
        <p:nvGrpSpPr>
          <p:cNvPr id="128" name="Google Shape;128;p13"/>
          <p:cNvGrpSpPr/>
          <p:nvPr/>
        </p:nvGrpSpPr>
        <p:grpSpPr>
          <a:xfrm>
            <a:off x="-3157403" y="-2327776"/>
            <a:ext cx="14457596" cy="9492188"/>
            <a:chOff x="-3157403" y="-2327776"/>
            <a:chExt cx="14457596" cy="9492188"/>
          </a:xfrm>
        </p:grpSpPr>
        <p:sp>
          <p:nvSpPr>
            <p:cNvPr id="129" name="Google Shape;129;p13"/>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35"/>
        <p:cNvGrpSpPr/>
        <p:nvPr/>
      </p:nvGrpSpPr>
      <p:grpSpPr>
        <a:xfrm>
          <a:off x="0" y="0"/>
          <a:ext cx="0" cy="0"/>
          <a:chOff x="0" y="0"/>
          <a:chExt cx="0" cy="0"/>
        </a:xfrm>
      </p:grpSpPr>
      <p:sp>
        <p:nvSpPr>
          <p:cNvPr id="136" name="Google Shape;136;p14"/>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6905483" y="3227563"/>
            <a:ext cx="4423513" cy="4265955"/>
            <a:chOff x="6905483" y="3227563"/>
            <a:chExt cx="4423513" cy="4265955"/>
          </a:xfrm>
        </p:grpSpPr>
        <p:sp>
          <p:nvSpPr>
            <p:cNvPr id="138" name="Google Shape;138;p14"/>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72"/>
        <p:cNvGrpSpPr/>
        <p:nvPr/>
      </p:nvGrpSpPr>
      <p:grpSpPr>
        <a:xfrm>
          <a:off x="0" y="0"/>
          <a:ext cx="0" cy="0"/>
          <a:chOff x="0" y="0"/>
          <a:chExt cx="0" cy="0"/>
        </a:xfrm>
      </p:grpSpPr>
      <p:grpSp>
        <p:nvGrpSpPr>
          <p:cNvPr id="173" name="Google Shape;173;p16"/>
          <p:cNvGrpSpPr/>
          <p:nvPr/>
        </p:nvGrpSpPr>
        <p:grpSpPr>
          <a:xfrm>
            <a:off x="-2027980" y="-2596320"/>
            <a:ext cx="14549688" cy="10668394"/>
            <a:chOff x="-2027980" y="-2596320"/>
            <a:chExt cx="14549688" cy="10668394"/>
          </a:xfrm>
        </p:grpSpPr>
        <p:grpSp>
          <p:nvGrpSpPr>
            <p:cNvPr id="174" name="Google Shape;174;p16"/>
            <p:cNvGrpSpPr/>
            <p:nvPr/>
          </p:nvGrpSpPr>
          <p:grpSpPr>
            <a:xfrm rot="2219984">
              <a:off x="-1194691" y="3296805"/>
              <a:ext cx="3796561" cy="4039571"/>
              <a:chOff x="7558301" y="3163860"/>
              <a:chExt cx="3072638" cy="3269311"/>
            </a:xfrm>
          </p:grpSpPr>
          <p:sp>
            <p:nvSpPr>
              <p:cNvPr id="175" name="Google Shape;175;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2219984">
              <a:off x="7891859" y="-1860620"/>
              <a:ext cx="3796561" cy="4039571"/>
              <a:chOff x="7558301" y="3163860"/>
              <a:chExt cx="3072638" cy="3269311"/>
            </a:xfrm>
          </p:grpSpPr>
          <p:sp>
            <p:nvSpPr>
              <p:cNvPr id="179" name="Google Shape;179;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 name="Google Shape;182;p16"/>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3" name="Google Shape;183;p16"/>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6"/>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5" name="Google Shape;185;p16"/>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6"/>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6"/>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 name="Google Shape;188;p1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8" r:id="rId6"/>
    <p:sldLayoutId id="2147483659" r:id="rId7"/>
    <p:sldLayoutId id="2147483660" r:id="rId8"/>
    <p:sldLayoutId id="2147483662" r:id="rId9"/>
    <p:sldLayoutId id="2147483666" r:id="rId10"/>
    <p:sldLayoutId id="2147483667" r:id="rId11"/>
    <p:sldLayoutId id="2147483670" r:id="rId12"/>
    <p:sldLayoutId id="2147483676" r:id="rId13"/>
    <p:sldLayoutId id="2147483677" r:id="rId14"/>
    <p:sldLayoutId id="214748367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Colors" Target="../diagrams/colors4.xml"/><Relationship Id="rId11" Type="http://schemas.openxmlformats.org/officeDocument/2006/relationships/image" Target="../media/image58.png"/><Relationship Id="rId5" Type="http://schemas.openxmlformats.org/officeDocument/2006/relationships/diagramQuickStyle" Target="../diagrams/quickStyle4.xml"/><Relationship Id="rId10" Type="http://schemas.openxmlformats.org/officeDocument/2006/relationships/chart" Target="../charts/chart7.xml"/><Relationship Id="rId4" Type="http://schemas.openxmlformats.org/officeDocument/2006/relationships/diagramLayout" Target="../diagrams/layout4.xml"/><Relationship Id="rId9" Type="http://schemas.openxmlformats.org/officeDocument/2006/relationships/chart" Target="../charts/char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6.jpe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1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95.jpg"/><Relationship Id="rId7" Type="http://schemas.openxmlformats.org/officeDocument/2006/relationships/image" Target="../media/image99.jpg"/><Relationship Id="rId2" Type="http://schemas.openxmlformats.org/officeDocument/2006/relationships/image" Target="../media/image94.jpg"/><Relationship Id="rId1" Type="http://schemas.openxmlformats.org/officeDocument/2006/relationships/slideLayout" Target="../slideLayouts/slideLayout10.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01.jpeg"/><Relationship Id="rId7" Type="http://schemas.openxmlformats.org/officeDocument/2006/relationships/diagramColors" Target="../diagrams/colors6.xml"/><Relationship Id="rId2" Type="http://schemas.openxmlformats.org/officeDocument/2006/relationships/image" Target="../media/image100.png"/><Relationship Id="rId1" Type="http://schemas.openxmlformats.org/officeDocument/2006/relationships/slideLayout" Target="../slideLayouts/slideLayout10.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58.png"/><Relationship Id="rId4" Type="http://schemas.openxmlformats.org/officeDocument/2006/relationships/diagramData" Target="../diagrams/data6.xml"/><Relationship Id="rId9" Type="http://schemas.openxmlformats.org/officeDocument/2006/relationships/image" Target="../media/image10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9.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jpe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9"/>
          <p:cNvSpPr txBox="1">
            <a:spLocks noGrp="1"/>
          </p:cNvSpPr>
          <p:nvPr>
            <p:ph type="ctrTitle"/>
          </p:nvPr>
        </p:nvSpPr>
        <p:spPr>
          <a:xfrm>
            <a:off x="2399325" y="1667450"/>
            <a:ext cx="4345500" cy="18471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spAutoFit/>
          </a:bodyPr>
          <a:lstStyle/>
          <a:p>
            <a:pPr marL="0" lvl="0" indent="0" algn="ctr" rtl="0">
              <a:spcBef>
                <a:spcPts val="0"/>
              </a:spcBef>
              <a:spcAft>
                <a:spcPts val="0"/>
              </a:spcAft>
              <a:buNone/>
            </a:pPr>
            <a:r>
              <a:rPr lang="en" sz="3600" b="1" dirty="0">
                <a:latin typeface="Calibri"/>
                <a:ea typeface="Calibri"/>
                <a:cs typeface="Calibri"/>
                <a:sym typeface="Calibri"/>
              </a:rPr>
              <a:t>NATIONAL CASE STUDY CHALLENGE</a:t>
            </a:r>
            <a:endParaRPr sz="3600" b="1" dirty="0">
              <a:latin typeface="Calibri"/>
              <a:ea typeface="Calibri"/>
              <a:cs typeface="Calibri"/>
              <a:sym typeface="Calibri"/>
            </a:endParaRPr>
          </a:p>
          <a:p>
            <a:pPr marL="0" lvl="0" indent="0" algn="ctr" rtl="0">
              <a:spcBef>
                <a:spcPts val="0"/>
              </a:spcBef>
              <a:spcAft>
                <a:spcPts val="0"/>
              </a:spcAft>
              <a:buNone/>
            </a:pPr>
            <a:r>
              <a:rPr lang="en" sz="3600" b="1" dirty="0">
                <a:latin typeface="Calibri"/>
                <a:ea typeface="Calibri"/>
                <a:cs typeface="Calibri"/>
                <a:sym typeface="Calibri"/>
              </a:rPr>
              <a:t>2021</a:t>
            </a:r>
            <a:endParaRPr sz="3600" b="1" dirty="0">
              <a:latin typeface="Calibri"/>
              <a:ea typeface="Calibri"/>
              <a:cs typeface="Calibri"/>
              <a:sym typeface="Calibri"/>
            </a:endParaRPr>
          </a:p>
        </p:txBody>
      </p:sp>
      <p:sp>
        <p:nvSpPr>
          <p:cNvPr id="329" name="Google Shape;329;p29"/>
          <p:cNvSpPr txBox="1">
            <a:spLocks noGrp="1"/>
          </p:cNvSpPr>
          <p:nvPr>
            <p:ph type="subTitle" idx="1"/>
          </p:nvPr>
        </p:nvSpPr>
        <p:spPr>
          <a:xfrm>
            <a:off x="2053275" y="3896450"/>
            <a:ext cx="5037600" cy="5427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5"/>
                </a:solidFill>
                <a:latin typeface="Calibri"/>
                <a:ea typeface="Calibri"/>
                <a:cs typeface="Calibri"/>
                <a:sym typeface="Calibri"/>
              </a:rPr>
              <a:t>MAVERICKS : Devesh Sinha, Kajal Gupta</a:t>
            </a:r>
            <a:endParaRPr sz="1600" b="1" dirty="0">
              <a:solidFill>
                <a:schemeClr val="accent5"/>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7030AB1-B5EB-4073-9145-6FF375526801}"/>
              </a:ext>
            </a:extLst>
          </p:cNvPr>
          <p:cNvGraphicFramePr>
            <a:graphicFrameLocks noGrp="1"/>
          </p:cNvGraphicFramePr>
          <p:nvPr>
            <p:extLst>
              <p:ext uri="{D42A27DB-BD31-4B8C-83A1-F6EECF244321}">
                <p14:modId xmlns:p14="http://schemas.microsoft.com/office/powerpoint/2010/main" val="1354590716"/>
              </p:ext>
            </p:extLst>
          </p:nvPr>
        </p:nvGraphicFramePr>
        <p:xfrm>
          <a:off x="1359877" y="549901"/>
          <a:ext cx="6494586" cy="4187485"/>
        </p:xfrm>
        <a:graphic>
          <a:graphicData uri="http://schemas.openxmlformats.org/drawingml/2006/table">
            <a:tbl>
              <a:tblPr>
                <a:tableStyleId>{BDBED569-4797-4DF1-A0F4-6AAB3CD982D8}</a:tableStyleId>
              </a:tblPr>
              <a:tblGrid>
                <a:gridCol w="952540">
                  <a:extLst>
                    <a:ext uri="{9D8B030D-6E8A-4147-A177-3AD203B41FA5}">
                      <a16:colId xmlns:a16="http://schemas.microsoft.com/office/drawing/2014/main" val="3726735271"/>
                    </a:ext>
                  </a:extLst>
                </a:gridCol>
                <a:gridCol w="1088179">
                  <a:extLst>
                    <a:ext uri="{9D8B030D-6E8A-4147-A177-3AD203B41FA5}">
                      <a16:colId xmlns:a16="http://schemas.microsoft.com/office/drawing/2014/main" val="2074735281"/>
                    </a:ext>
                  </a:extLst>
                </a:gridCol>
                <a:gridCol w="1065896">
                  <a:extLst>
                    <a:ext uri="{9D8B030D-6E8A-4147-A177-3AD203B41FA5}">
                      <a16:colId xmlns:a16="http://schemas.microsoft.com/office/drawing/2014/main" val="933540177"/>
                    </a:ext>
                  </a:extLst>
                </a:gridCol>
                <a:gridCol w="715108">
                  <a:extLst>
                    <a:ext uri="{9D8B030D-6E8A-4147-A177-3AD203B41FA5}">
                      <a16:colId xmlns:a16="http://schemas.microsoft.com/office/drawing/2014/main" val="1740640354"/>
                    </a:ext>
                  </a:extLst>
                </a:gridCol>
                <a:gridCol w="1133406">
                  <a:extLst>
                    <a:ext uri="{9D8B030D-6E8A-4147-A177-3AD203B41FA5}">
                      <a16:colId xmlns:a16="http://schemas.microsoft.com/office/drawing/2014/main" val="3416467697"/>
                    </a:ext>
                  </a:extLst>
                </a:gridCol>
                <a:gridCol w="1539457">
                  <a:extLst>
                    <a:ext uri="{9D8B030D-6E8A-4147-A177-3AD203B41FA5}">
                      <a16:colId xmlns:a16="http://schemas.microsoft.com/office/drawing/2014/main" val="384034463"/>
                    </a:ext>
                  </a:extLst>
                </a:gridCol>
              </a:tblGrid>
              <a:tr h="721493">
                <a:tc>
                  <a:txBody>
                    <a:bodyPr/>
                    <a:lstStyle/>
                    <a:p>
                      <a:pPr rtl="0" fontAlgn="t">
                        <a:spcBef>
                          <a:spcPts val="1200"/>
                        </a:spcBef>
                        <a:spcAft>
                          <a:spcPts val="0"/>
                        </a:spcAft>
                      </a:pPr>
                      <a:r>
                        <a:rPr lang="en-IN" sz="900" b="1" u="none" strike="noStrike" dirty="0">
                          <a:solidFill>
                            <a:schemeClr val="accent5"/>
                          </a:solidFill>
                          <a:effectLst/>
                        </a:rPr>
                        <a:t>Major Competitors</a:t>
                      </a:r>
                      <a:endParaRPr lang="en-IN" sz="900" b="1"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1" u="none" strike="noStrike" dirty="0">
                          <a:solidFill>
                            <a:schemeClr val="accent5"/>
                          </a:solidFill>
                          <a:effectLst/>
                        </a:rPr>
                        <a:t>Types of Products Sold</a:t>
                      </a:r>
                      <a:endParaRPr lang="en-IN" sz="900" b="1"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1" u="none" strike="noStrike">
                          <a:solidFill>
                            <a:schemeClr val="accent5"/>
                          </a:solidFill>
                          <a:effectLst/>
                        </a:rPr>
                        <a:t>Revenue</a:t>
                      </a:r>
                      <a:endParaRPr lang="en-IN" sz="900" b="1">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1" u="none" strike="noStrike">
                          <a:solidFill>
                            <a:schemeClr val="accent5"/>
                          </a:solidFill>
                          <a:effectLst/>
                        </a:rPr>
                        <a:t>Product Specs</a:t>
                      </a:r>
                      <a:endParaRPr lang="en-IN" sz="900" b="1">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1" u="none" strike="noStrike">
                          <a:solidFill>
                            <a:schemeClr val="accent5"/>
                          </a:solidFill>
                          <a:effectLst/>
                        </a:rPr>
                        <a:t>Target Audience</a:t>
                      </a:r>
                      <a:endParaRPr lang="en-IN" sz="900" b="1">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1" u="none" strike="noStrike" dirty="0">
                          <a:solidFill>
                            <a:schemeClr val="accent5"/>
                          </a:solidFill>
                          <a:effectLst/>
                        </a:rPr>
                        <a:t>Specific campaign/Product launched</a:t>
                      </a:r>
                      <a:endParaRPr lang="en-IN" sz="900" b="1"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extLst>
                  <a:ext uri="{0D108BD9-81ED-4DB2-BD59-A6C34878D82A}">
                    <a16:rowId xmlns:a16="http://schemas.microsoft.com/office/drawing/2014/main" val="697645386"/>
                  </a:ext>
                </a:extLst>
              </a:tr>
              <a:tr h="625751">
                <a:tc>
                  <a:txBody>
                    <a:bodyPr/>
                    <a:lstStyle/>
                    <a:p>
                      <a:pPr rtl="0" fontAlgn="t">
                        <a:spcBef>
                          <a:spcPts val="1200"/>
                        </a:spcBef>
                        <a:spcAft>
                          <a:spcPts val="0"/>
                        </a:spcAft>
                      </a:pPr>
                      <a:endParaRPr lang="en-IN" sz="900" b="1"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GB" sz="900" b="0" u="none" strike="noStrike">
                          <a:solidFill>
                            <a:schemeClr val="accent5"/>
                          </a:solidFill>
                          <a:effectLst/>
                        </a:rPr>
                        <a:t>Baby,beauty,body,hair,face</a:t>
                      </a:r>
                      <a:endParaRPr lang="en-GB"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dirty="0">
                          <a:solidFill>
                            <a:schemeClr val="accent5"/>
                          </a:solidFill>
                          <a:effectLst/>
                        </a:rPr>
                        <a:t>112 Cr FY2020</a:t>
                      </a:r>
                      <a:endParaRPr lang="en-IN" sz="900" b="0"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a:solidFill>
                            <a:schemeClr val="accent5"/>
                          </a:solidFill>
                          <a:effectLst/>
                        </a:rPr>
                        <a:t>Toxin-Free, pH Balanced</a:t>
                      </a:r>
                      <a:endParaRPr lang="en-IN"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a:solidFill>
                            <a:schemeClr val="accent5"/>
                          </a:solidFill>
                          <a:effectLst/>
                        </a:rPr>
                        <a:t>Millenials(22-45)</a:t>
                      </a:r>
                      <a:endParaRPr lang="en-IN"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GB" sz="900" b="0" u="none" strike="noStrike" dirty="0">
                          <a:solidFill>
                            <a:schemeClr val="accent5"/>
                          </a:solidFill>
                          <a:effectLst/>
                        </a:rPr>
                        <a:t>Plant trees for every product bought. Purpose: ‘Goodness inside’</a:t>
                      </a:r>
                      <a:endParaRPr lang="en-GB" sz="900" b="0"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extLst>
                  <a:ext uri="{0D108BD9-81ED-4DB2-BD59-A6C34878D82A}">
                    <a16:rowId xmlns:a16="http://schemas.microsoft.com/office/drawing/2014/main" val="152981956"/>
                  </a:ext>
                </a:extLst>
              </a:tr>
              <a:tr h="905171">
                <a:tc>
                  <a:txBody>
                    <a:bodyPr/>
                    <a:lstStyle/>
                    <a:p>
                      <a:pPr rtl="0" fontAlgn="t">
                        <a:spcBef>
                          <a:spcPts val="1200"/>
                        </a:spcBef>
                        <a:spcAft>
                          <a:spcPts val="0"/>
                        </a:spcAft>
                      </a:pPr>
                      <a:endParaRPr lang="en-IN" sz="900" b="1"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a:solidFill>
                            <a:schemeClr val="accent5"/>
                          </a:solidFill>
                          <a:effectLst/>
                        </a:rPr>
                        <a:t>Face, Body, Hair, Aromatherapy</a:t>
                      </a:r>
                      <a:endParaRPr lang="en-IN"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a:solidFill>
                            <a:schemeClr val="accent5"/>
                          </a:solidFill>
                          <a:effectLst/>
                        </a:rPr>
                        <a:t>6.25 Cr FY 2020</a:t>
                      </a:r>
                      <a:endParaRPr lang="en-IN"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a:solidFill>
                            <a:schemeClr val="accent5"/>
                          </a:solidFill>
                          <a:effectLst/>
                        </a:rPr>
                        <a:t>Organic</a:t>
                      </a:r>
                      <a:endParaRPr lang="en-IN"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a:solidFill>
                            <a:schemeClr val="accent5"/>
                          </a:solidFill>
                          <a:effectLst/>
                        </a:rPr>
                        <a:t>All having relevant problems</a:t>
                      </a:r>
                      <a:endParaRPr lang="en-IN"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GB" sz="900" b="0" u="none" strike="noStrike" dirty="0">
                          <a:solidFill>
                            <a:schemeClr val="accent5"/>
                          </a:solidFill>
                          <a:effectLst/>
                        </a:rPr>
                        <a:t>Shop by Concern; Tagline: ‘Organic by Nature’; Mostly word of mouth promotions; COSMOS v3 standards ECOCERT certified</a:t>
                      </a:r>
                      <a:endParaRPr lang="en-GB" sz="900" b="0"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extLst>
                  <a:ext uri="{0D108BD9-81ED-4DB2-BD59-A6C34878D82A}">
                    <a16:rowId xmlns:a16="http://schemas.microsoft.com/office/drawing/2014/main" val="2471146097"/>
                  </a:ext>
                </a:extLst>
              </a:tr>
              <a:tr h="766358">
                <a:tc>
                  <a:txBody>
                    <a:bodyPr/>
                    <a:lstStyle/>
                    <a:p>
                      <a:pPr rtl="0" fontAlgn="t">
                        <a:spcBef>
                          <a:spcPts val="1200"/>
                        </a:spcBef>
                        <a:spcAft>
                          <a:spcPts val="0"/>
                        </a:spcAft>
                      </a:pPr>
                      <a:endParaRPr lang="en-IN" sz="900" b="1"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GB" sz="900" b="0" u="none" strike="noStrike">
                          <a:solidFill>
                            <a:schemeClr val="accent5"/>
                          </a:solidFill>
                          <a:effectLst/>
                        </a:rPr>
                        <a:t>Hair conditioner,Aloe vera Soap,Herbal Face Wash</a:t>
                      </a:r>
                      <a:endParaRPr lang="en-GB"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a:solidFill>
                            <a:schemeClr val="accent5"/>
                          </a:solidFill>
                          <a:effectLst/>
                        </a:rPr>
                        <a:t>$5 million FY2020</a:t>
                      </a:r>
                      <a:endParaRPr lang="en-IN"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a:solidFill>
                            <a:schemeClr val="accent5"/>
                          </a:solidFill>
                          <a:effectLst/>
                        </a:rPr>
                        <a:t>Herbal products</a:t>
                      </a:r>
                      <a:endParaRPr lang="en-IN"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a:solidFill>
                            <a:schemeClr val="accent5"/>
                          </a:solidFill>
                          <a:effectLst/>
                        </a:rPr>
                        <a:t>Millenials</a:t>
                      </a:r>
                      <a:endParaRPr lang="en-IN"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GB" sz="900" b="0" u="none" strike="noStrike">
                          <a:solidFill>
                            <a:schemeClr val="accent5"/>
                          </a:solidFill>
                          <a:effectLst/>
                        </a:rPr>
                        <a:t>KVIC registered; natural herbal care</a:t>
                      </a:r>
                      <a:endParaRPr lang="en-GB"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extLst>
                  <a:ext uri="{0D108BD9-81ED-4DB2-BD59-A6C34878D82A}">
                    <a16:rowId xmlns:a16="http://schemas.microsoft.com/office/drawing/2014/main" val="929073425"/>
                  </a:ext>
                </a:extLst>
              </a:tr>
              <a:tr h="1108834">
                <a:tc>
                  <a:txBody>
                    <a:bodyPr/>
                    <a:lstStyle/>
                    <a:p>
                      <a:pPr rtl="0" fontAlgn="t">
                        <a:spcBef>
                          <a:spcPts val="1200"/>
                        </a:spcBef>
                        <a:spcAft>
                          <a:spcPts val="0"/>
                        </a:spcAft>
                      </a:pPr>
                      <a:endParaRPr lang="en-IN" sz="900" b="1"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GB" sz="900" b="0" u="none" strike="noStrike">
                          <a:solidFill>
                            <a:schemeClr val="accent5"/>
                          </a:solidFill>
                          <a:effectLst/>
                        </a:rPr>
                        <a:t>Skin,hair,body, natural makeup,beauty advice</a:t>
                      </a:r>
                      <a:endParaRPr lang="en-GB"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dirty="0">
                          <a:solidFill>
                            <a:schemeClr val="accent5"/>
                          </a:solidFill>
                          <a:effectLst/>
                        </a:rPr>
                        <a:t>$29 million FY2020</a:t>
                      </a:r>
                      <a:endParaRPr lang="en-IN" sz="900" b="0"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IN" sz="900" b="0" u="none" strike="noStrike">
                          <a:solidFill>
                            <a:schemeClr val="accent5"/>
                          </a:solidFill>
                          <a:effectLst/>
                        </a:rPr>
                        <a:t>Ayurveda, Organic</a:t>
                      </a:r>
                      <a:endParaRPr lang="en-IN"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GB" sz="900" b="0" u="none" strike="noStrike">
                          <a:solidFill>
                            <a:schemeClr val="accent5"/>
                          </a:solidFill>
                          <a:effectLst/>
                        </a:rPr>
                        <a:t>18-35 year old, hotels and spa</a:t>
                      </a:r>
                      <a:endParaRPr lang="en-GB" sz="900" b="0">
                        <a:solidFill>
                          <a:schemeClr val="accent5"/>
                        </a:solidFill>
                        <a:effectLst/>
                        <a:latin typeface="Calibri" panose="020F0502020204030204" pitchFamily="34" charset="0"/>
                        <a:cs typeface="Calibri" panose="020F0502020204030204" pitchFamily="34" charset="0"/>
                      </a:endParaRPr>
                    </a:p>
                  </a:txBody>
                  <a:tcPr marL="35716" marR="35716" marT="35716" marB="35716"/>
                </a:tc>
                <a:tc>
                  <a:txBody>
                    <a:bodyPr/>
                    <a:lstStyle/>
                    <a:p>
                      <a:pPr rtl="0" fontAlgn="t">
                        <a:spcBef>
                          <a:spcPts val="1200"/>
                        </a:spcBef>
                        <a:spcAft>
                          <a:spcPts val="0"/>
                        </a:spcAft>
                      </a:pPr>
                      <a:r>
                        <a:rPr lang="en-GB" sz="900" b="0" u="none" strike="noStrike" dirty="0">
                          <a:solidFill>
                            <a:schemeClr val="accent5"/>
                          </a:solidFill>
                          <a:effectLst/>
                        </a:rPr>
                        <a:t>BIOTV; Boutique's digital business is growing by over 200 percent. The company exports to over 200 countries and recently launched a range of products for children in partnership with Disney.</a:t>
                      </a:r>
                      <a:endParaRPr lang="en-GB" sz="900" b="0" dirty="0">
                        <a:solidFill>
                          <a:schemeClr val="accent5"/>
                        </a:solidFill>
                        <a:effectLst/>
                        <a:latin typeface="Calibri" panose="020F0502020204030204" pitchFamily="34" charset="0"/>
                        <a:cs typeface="Calibri" panose="020F0502020204030204" pitchFamily="34" charset="0"/>
                      </a:endParaRPr>
                    </a:p>
                  </a:txBody>
                  <a:tcPr marL="35716" marR="35716" marT="35716" marB="35716"/>
                </a:tc>
                <a:extLst>
                  <a:ext uri="{0D108BD9-81ED-4DB2-BD59-A6C34878D82A}">
                    <a16:rowId xmlns:a16="http://schemas.microsoft.com/office/drawing/2014/main" val="1424329516"/>
                  </a:ext>
                </a:extLst>
              </a:tr>
            </a:tbl>
          </a:graphicData>
        </a:graphic>
      </p:graphicFrame>
      <p:sp>
        <p:nvSpPr>
          <p:cNvPr id="3" name="Rectangle 1">
            <a:extLst>
              <a:ext uri="{FF2B5EF4-FFF2-40B4-BE49-F238E27FC236}">
                <a16:creationId xmlns:a16="http://schemas.microsoft.com/office/drawing/2014/main" id="{988E491F-480E-42AF-B7F7-DC3AA92BFCA2}"/>
              </a:ext>
            </a:extLst>
          </p:cNvPr>
          <p:cNvSpPr>
            <a:spLocks noChangeArrowheads="1"/>
          </p:cNvSpPr>
          <p:nvPr/>
        </p:nvSpPr>
        <p:spPr bwMode="auto">
          <a:xfrm>
            <a:off x="1497745" y="1217857"/>
            <a:ext cx="14205903" cy="535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4" name="TextBox 3">
            <a:extLst>
              <a:ext uri="{FF2B5EF4-FFF2-40B4-BE49-F238E27FC236}">
                <a16:creationId xmlns:a16="http://schemas.microsoft.com/office/drawing/2014/main" id="{64CAED08-067A-4059-A9CE-2B9E0C1D8D62}"/>
              </a:ext>
            </a:extLst>
          </p:cNvPr>
          <p:cNvSpPr txBox="1"/>
          <p:nvPr/>
        </p:nvSpPr>
        <p:spPr>
          <a:xfrm>
            <a:off x="1641583" y="68849"/>
            <a:ext cx="5533292"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GB" sz="1800" b="1" dirty="0">
                <a:solidFill>
                  <a:schemeClr val="accent5"/>
                </a:solidFill>
                <a:latin typeface="Abel" panose="020B0604020202020204" charset="0"/>
              </a:rPr>
              <a:t>COMPETITIVE BENCHMARKING</a:t>
            </a:r>
            <a:endParaRPr lang="en-IN" sz="1800" b="1" dirty="0">
              <a:solidFill>
                <a:schemeClr val="accent5"/>
              </a:solidFill>
              <a:latin typeface="Abel" panose="020B0604020202020204" charset="0"/>
            </a:endParaRPr>
          </a:p>
        </p:txBody>
      </p:sp>
      <p:pic>
        <p:nvPicPr>
          <p:cNvPr id="1026" name="Picture 2" descr="MamaEarth case study">
            <a:extLst>
              <a:ext uri="{FF2B5EF4-FFF2-40B4-BE49-F238E27FC236}">
                <a16:creationId xmlns:a16="http://schemas.microsoft.com/office/drawing/2014/main" id="{65E4F128-ED1C-42A9-9A53-94ACB8BA3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66" y="1386143"/>
            <a:ext cx="661917" cy="387278"/>
          </a:xfrm>
          <a:prstGeom prst="rect">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descr="100% Organic &amp; Natural Skin Care Products Online in India">
            <a:extLst>
              <a:ext uri="{FF2B5EF4-FFF2-40B4-BE49-F238E27FC236}">
                <a16:creationId xmlns:a16="http://schemas.microsoft.com/office/drawing/2014/main" id="{F65CAB31-145A-4172-A97A-0A7CD0464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666" y="2190596"/>
            <a:ext cx="661917" cy="382479"/>
          </a:xfrm>
          <a:prstGeom prst="rect">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0" name="Picture 6" descr="Khadi Natural Healthcare Janakpuri, New Delhi">
            <a:extLst>
              <a:ext uri="{FF2B5EF4-FFF2-40B4-BE49-F238E27FC236}">
                <a16:creationId xmlns:a16="http://schemas.microsoft.com/office/drawing/2014/main" id="{0C7FF62D-E475-431E-BE28-0E7EC52BD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666" y="2952904"/>
            <a:ext cx="661917" cy="402206"/>
          </a:xfrm>
          <a:prstGeom prst="rect">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2" name="Picture 8" descr="Working at Biotique | Glassdoor">
            <a:extLst>
              <a:ext uri="{FF2B5EF4-FFF2-40B4-BE49-F238E27FC236}">
                <a16:creationId xmlns:a16="http://schemas.microsoft.com/office/drawing/2014/main" id="{2B5B1B88-A20C-45ED-B1A5-DD1E657EB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666" y="3750132"/>
            <a:ext cx="661917" cy="661917"/>
          </a:xfrm>
          <a:prstGeom prst="rect">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046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0299-6A2F-464C-B7DA-55D4795DB93D}"/>
              </a:ext>
            </a:extLst>
          </p:cNvPr>
          <p:cNvSpPr>
            <a:spLocks noGrp="1"/>
          </p:cNvSpPr>
          <p:nvPr>
            <p:ph type="title"/>
          </p:nvPr>
        </p:nvSpPr>
        <p:spPr>
          <a:xfrm>
            <a:off x="1767781" y="10740"/>
            <a:ext cx="5150100" cy="431400"/>
          </a:xfrm>
          <a:effectLst>
            <a:outerShdw blurRad="50800" dist="38100" dir="5400000" algn="t" rotWithShape="0">
              <a:prstClr val="black">
                <a:alpha val="40000"/>
              </a:prstClr>
            </a:outerShdw>
          </a:effectLst>
        </p:spPr>
        <p:txBody>
          <a:bodyPr/>
          <a:lstStyle/>
          <a:p>
            <a:r>
              <a:rPr lang="en-GB" sz="1800" b="1" dirty="0"/>
              <a:t>SWOT ANALYSIS</a:t>
            </a:r>
            <a:endParaRPr lang="en-IN" sz="1800" b="1" dirty="0"/>
          </a:p>
        </p:txBody>
      </p:sp>
      <p:cxnSp>
        <p:nvCxnSpPr>
          <p:cNvPr id="4" name="Straight Connector 3">
            <a:extLst>
              <a:ext uri="{FF2B5EF4-FFF2-40B4-BE49-F238E27FC236}">
                <a16:creationId xmlns:a16="http://schemas.microsoft.com/office/drawing/2014/main" id="{3E250E79-221F-43F6-A56A-508D509DDAA2}"/>
              </a:ext>
            </a:extLst>
          </p:cNvPr>
          <p:cNvCxnSpPr>
            <a:cxnSpLocks/>
          </p:cNvCxnSpPr>
          <p:nvPr/>
        </p:nvCxnSpPr>
        <p:spPr>
          <a:xfrm>
            <a:off x="4759289" y="441972"/>
            <a:ext cx="0" cy="4372646"/>
          </a:xfrm>
          <a:prstGeom prst="line">
            <a:avLst/>
          </a:prstGeom>
          <a:ln w="9525" cap="flat" cmpd="sng" algn="ctr">
            <a:solidFill>
              <a:schemeClr val="accent4"/>
            </a:solidFill>
            <a:prstDash val="dash"/>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A1739869-936C-4F29-9142-C2C5115E5C98}"/>
              </a:ext>
            </a:extLst>
          </p:cNvPr>
          <p:cNvSpPr txBox="1"/>
          <p:nvPr/>
        </p:nvSpPr>
        <p:spPr>
          <a:xfrm>
            <a:off x="621956" y="368192"/>
            <a:ext cx="3106757" cy="276999"/>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GB" sz="1200" b="1" dirty="0">
                <a:solidFill>
                  <a:schemeClr val="accent5"/>
                </a:solidFill>
                <a:latin typeface="Calibri" panose="020F0502020204030204" pitchFamily="34" charset="0"/>
                <a:cs typeface="Calibri" panose="020F0502020204030204" pitchFamily="34" charset="0"/>
              </a:rPr>
              <a:t>Industry Analysis</a:t>
            </a:r>
            <a:endParaRPr lang="en-IN" sz="1200" b="1" dirty="0">
              <a:solidFill>
                <a:schemeClr val="accent5"/>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00B5BF4-7491-4136-BA82-E8E031B6750D}"/>
              </a:ext>
            </a:extLst>
          </p:cNvPr>
          <p:cNvSpPr txBox="1"/>
          <p:nvPr/>
        </p:nvSpPr>
        <p:spPr>
          <a:xfrm>
            <a:off x="5819734" y="368191"/>
            <a:ext cx="2398805" cy="276999"/>
          </a:xfrm>
          <a:prstGeom prst="rect">
            <a:avLst/>
          </a:prstGeom>
          <a:noFill/>
          <a:effectLst>
            <a:outerShdw blurRad="50800" dist="38100" dir="5400000" algn="t" rotWithShape="0">
              <a:prstClr val="black">
                <a:alpha val="40000"/>
              </a:prstClr>
            </a:outerShdw>
          </a:effectLst>
        </p:spPr>
        <p:txBody>
          <a:bodyPr wrap="square" rtlCol="0">
            <a:spAutoFit/>
          </a:bodyPr>
          <a:lstStyle/>
          <a:p>
            <a:r>
              <a:rPr lang="en-GB" sz="1200" b="1" dirty="0">
                <a:solidFill>
                  <a:schemeClr val="accent5"/>
                </a:solidFill>
                <a:latin typeface="Calibri" panose="020F0502020204030204" pitchFamily="34" charset="0"/>
                <a:cs typeface="Calibri" panose="020F0502020204030204" pitchFamily="34" charset="0"/>
              </a:rPr>
              <a:t>Company Analysis</a:t>
            </a:r>
            <a:endParaRPr lang="en-IN" sz="1200" b="1" dirty="0">
              <a:solidFill>
                <a:schemeClr val="accent5"/>
              </a:solidFill>
              <a:latin typeface="Calibri" panose="020F0502020204030204" pitchFamily="34" charset="0"/>
              <a:cs typeface="Calibri" panose="020F0502020204030204" pitchFamily="34" charset="0"/>
            </a:endParaRPr>
          </a:p>
        </p:txBody>
      </p:sp>
      <p:grpSp>
        <p:nvGrpSpPr>
          <p:cNvPr id="1025" name="Group 1024">
            <a:extLst>
              <a:ext uri="{FF2B5EF4-FFF2-40B4-BE49-F238E27FC236}">
                <a16:creationId xmlns:a16="http://schemas.microsoft.com/office/drawing/2014/main" id="{531BD37D-33AD-441B-A60D-4F47192BBFC0}"/>
              </a:ext>
            </a:extLst>
          </p:cNvPr>
          <p:cNvGrpSpPr/>
          <p:nvPr/>
        </p:nvGrpSpPr>
        <p:grpSpPr>
          <a:xfrm>
            <a:off x="156421" y="576441"/>
            <a:ext cx="4195246" cy="3454598"/>
            <a:chOff x="691307" y="856833"/>
            <a:chExt cx="4195246" cy="3454598"/>
          </a:xfrm>
        </p:grpSpPr>
        <p:sp>
          <p:nvSpPr>
            <p:cNvPr id="10" name="Rectangle: Top Corners Snipped 9">
              <a:extLst>
                <a:ext uri="{FF2B5EF4-FFF2-40B4-BE49-F238E27FC236}">
                  <a16:creationId xmlns:a16="http://schemas.microsoft.com/office/drawing/2014/main" id="{3A031305-7359-4680-8102-ACDFAB51F31C}"/>
                </a:ext>
              </a:extLst>
            </p:cNvPr>
            <p:cNvSpPr/>
            <p:nvPr/>
          </p:nvSpPr>
          <p:spPr>
            <a:xfrm>
              <a:off x="903386" y="1062296"/>
              <a:ext cx="1735149" cy="1442061"/>
            </a:xfrm>
            <a:prstGeom prst="snip2SameRect">
              <a:avLst/>
            </a:prstGeom>
            <a:solidFill>
              <a:srgbClr val="00B0F0"/>
            </a:solidFill>
            <a:ln>
              <a:solidFill>
                <a:schemeClr val="accent5"/>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buClr>
                  <a:schemeClr val="bg1"/>
                </a:buClr>
                <a:buFont typeface="Wingdings" panose="05000000000000000000" pitchFamily="2" charset="2"/>
                <a:buChar char="v"/>
              </a:pPr>
              <a:r>
                <a:rPr lang="en-GB" sz="800" dirty="0">
                  <a:effectLst/>
                  <a:latin typeface="Calibri" panose="020F0502020204030204" pitchFamily="34" charset="0"/>
                  <a:ea typeface="Calibri" panose="020F0502020204030204" pitchFamily="34" charset="0"/>
                  <a:cs typeface="Times New Roman" panose="02020603050405020304" pitchFamily="18" charset="0"/>
                </a:rPr>
                <a:t>Rapid growth rate, forecasted to cross $30 billion by 2025.</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Font typeface="Wingdings" panose="05000000000000000000" pitchFamily="2" charset="2"/>
                <a:buChar char="v"/>
              </a:pPr>
              <a:r>
                <a:rPr lang="en-GB" sz="800" dirty="0">
                  <a:effectLst/>
                  <a:latin typeface="Calibri" panose="020F0502020204030204" pitchFamily="34" charset="0"/>
                  <a:ea typeface="Calibri" panose="020F0502020204030204" pitchFamily="34" charset="0"/>
                  <a:cs typeface="Times New Roman" panose="02020603050405020304" pitchFamily="18" charset="0"/>
                </a:rPr>
                <a:t>Young demographics and improving standard of life.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chemeClr val="bg1"/>
                </a:buClr>
                <a:buFont typeface="Wingdings" panose="05000000000000000000" pitchFamily="2" charset="2"/>
                <a:buChar char="v"/>
              </a:pPr>
              <a:r>
                <a:rPr lang="en-GB" sz="800" dirty="0">
                  <a:effectLst/>
                  <a:latin typeface="Calibri" panose="020F0502020204030204" pitchFamily="34" charset="0"/>
                  <a:ea typeface="Calibri" panose="020F0502020204030204" pitchFamily="34" charset="0"/>
                  <a:cs typeface="Times New Roman" panose="02020603050405020304" pitchFamily="18" charset="0"/>
                </a:rPr>
                <a:t>Increase demand of cosmetic products.`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Top Corners Snipped 10">
              <a:extLst>
                <a:ext uri="{FF2B5EF4-FFF2-40B4-BE49-F238E27FC236}">
                  <a16:creationId xmlns:a16="http://schemas.microsoft.com/office/drawing/2014/main" id="{2CAC0AE3-3ACC-43B4-94C5-3A6F278D19DC}"/>
                </a:ext>
              </a:extLst>
            </p:cNvPr>
            <p:cNvSpPr/>
            <p:nvPr/>
          </p:nvSpPr>
          <p:spPr>
            <a:xfrm>
              <a:off x="2850613" y="1062296"/>
              <a:ext cx="1707613" cy="1442062"/>
            </a:xfrm>
            <a:prstGeom prst="snip2SameRect">
              <a:avLst/>
            </a:prstGeom>
            <a:solidFill>
              <a:srgbClr val="FFC000"/>
            </a:solidFill>
            <a:ln>
              <a:solidFill>
                <a:schemeClr val="accent5"/>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buClr>
                  <a:schemeClr val="bg1"/>
                </a:buClr>
                <a:buFont typeface="Wingdings" panose="05000000000000000000" pitchFamily="2" charset="2"/>
                <a:buChar char="v"/>
              </a:pPr>
              <a:r>
                <a:rPr lang="en-GB" sz="800" dirty="0">
                  <a:effectLst/>
                  <a:latin typeface="Calibri" panose="020F0502020204030204" pitchFamily="34" charset="0"/>
                  <a:ea typeface="Calibri" panose="020F0502020204030204" pitchFamily="34" charset="0"/>
                  <a:cs typeface="Times New Roman" panose="02020603050405020304" pitchFamily="18" charset="0"/>
                </a:rPr>
                <a:t>Perfectly competitive market.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Font typeface="Wingdings" panose="05000000000000000000" pitchFamily="2" charset="2"/>
                <a:buChar char="v"/>
              </a:pPr>
              <a:r>
                <a:rPr lang="en-GB" sz="800" dirty="0">
                  <a:effectLst/>
                  <a:latin typeface="Calibri" panose="020F0502020204030204" pitchFamily="34" charset="0"/>
                  <a:ea typeface="Calibri" panose="020F0502020204030204" pitchFamily="34" charset="0"/>
                  <a:cs typeface="Times New Roman" panose="02020603050405020304" pitchFamily="18" charset="0"/>
                </a:rPr>
                <a:t>Price-conscious consumers.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chemeClr val="bg1"/>
                </a:buClr>
                <a:buFont typeface="Wingdings" panose="05000000000000000000" pitchFamily="2" charset="2"/>
                <a:buChar char="v"/>
              </a:pPr>
              <a:r>
                <a:rPr lang="en-GB" sz="800" dirty="0">
                  <a:effectLst/>
                  <a:latin typeface="Calibri" panose="020F0502020204030204" pitchFamily="34" charset="0"/>
                  <a:ea typeface="Calibri" panose="020F0502020204030204" pitchFamily="34" charset="0"/>
                  <a:cs typeface="Times New Roman" panose="02020603050405020304" pitchFamily="18" charset="0"/>
                </a:rPr>
                <a:t>Inflation and economic depression.</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Top Corners Snipped 11">
              <a:extLst>
                <a:ext uri="{FF2B5EF4-FFF2-40B4-BE49-F238E27FC236}">
                  <a16:creationId xmlns:a16="http://schemas.microsoft.com/office/drawing/2014/main" id="{E68E6EEA-DEB7-4B89-9A37-CF38AD2BDBB3}"/>
                </a:ext>
              </a:extLst>
            </p:cNvPr>
            <p:cNvSpPr/>
            <p:nvPr/>
          </p:nvSpPr>
          <p:spPr>
            <a:xfrm>
              <a:off x="903386" y="2869369"/>
              <a:ext cx="1735152" cy="1442062"/>
            </a:xfrm>
            <a:prstGeom prst="snip2SameRect">
              <a:avLst/>
            </a:prstGeom>
            <a:solidFill>
              <a:srgbClr val="00B050"/>
            </a:solidFill>
            <a:ln>
              <a:solidFill>
                <a:schemeClr val="accent5"/>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buClr>
                  <a:schemeClr val="bg1"/>
                </a:buClr>
                <a:buFont typeface="Wingdings" panose="05000000000000000000" pitchFamily="2" charset="2"/>
                <a:buChar char="v"/>
              </a:pPr>
              <a:r>
                <a:rPr lang="en-GB" sz="800" dirty="0">
                  <a:effectLst/>
                  <a:latin typeface="Calibri" panose="020F0502020204030204" pitchFamily="34" charset="0"/>
                  <a:ea typeface="Calibri" panose="020F0502020204030204" pitchFamily="34" charset="0"/>
                  <a:cs typeface="Times New Roman" panose="02020603050405020304" pitchFamily="18" charset="0"/>
                </a:rPr>
                <a:t>High population of millennials and gen Z.</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Font typeface="Wingdings" panose="05000000000000000000" pitchFamily="2" charset="2"/>
                <a:buChar char="v"/>
              </a:pPr>
              <a:r>
                <a:rPr lang="en-GB" sz="800" dirty="0">
                  <a:effectLst/>
                  <a:latin typeface="Calibri" panose="020F0502020204030204" pitchFamily="34" charset="0"/>
                  <a:ea typeface="Calibri" panose="020F0502020204030204" pitchFamily="34" charset="0"/>
                  <a:cs typeface="Times New Roman" panose="02020603050405020304" pitchFamily="18" charset="0"/>
                </a:rPr>
                <a:t>Emerging markets due to unexplored areas.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chemeClr val="bg1"/>
                </a:buClr>
                <a:buFont typeface="Wingdings" panose="05000000000000000000" pitchFamily="2" charset="2"/>
                <a:buChar char="v"/>
              </a:pPr>
              <a:r>
                <a:rPr lang="en-GB" sz="800" dirty="0">
                  <a:effectLst/>
                  <a:latin typeface="Calibri" panose="020F0502020204030204" pitchFamily="34" charset="0"/>
                  <a:ea typeface="Calibri" panose="020F0502020204030204" pitchFamily="34" charset="0"/>
                  <a:cs typeface="Times New Roman" panose="02020603050405020304" pitchFamily="18" charset="0"/>
                </a:rPr>
                <a:t>Entry to new and less accessible markets due to high online reach.</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Top Corners Snipped 13">
              <a:extLst>
                <a:ext uri="{FF2B5EF4-FFF2-40B4-BE49-F238E27FC236}">
                  <a16:creationId xmlns:a16="http://schemas.microsoft.com/office/drawing/2014/main" id="{C454A724-A746-4749-9B01-7D702C604527}"/>
                </a:ext>
              </a:extLst>
            </p:cNvPr>
            <p:cNvSpPr/>
            <p:nvPr/>
          </p:nvSpPr>
          <p:spPr>
            <a:xfrm>
              <a:off x="2850615" y="2869369"/>
              <a:ext cx="1735153" cy="1442062"/>
            </a:xfrm>
            <a:prstGeom prst="snip2SameRect">
              <a:avLst/>
            </a:prstGeom>
            <a:solidFill>
              <a:srgbClr val="A6271A"/>
            </a:solidFill>
            <a:ln>
              <a:solidFill>
                <a:schemeClr val="accent5"/>
              </a:solid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buClr>
                  <a:schemeClr val="bg1"/>
                </a:buClr>
                <a:buFont typeface="Wingdings" panose="05000000000000000000" pitchFamily="2" charset="2"/>
                <a:buChar char="v"/>
              </a:pPr>
              <a:r>
                <a:rPr lang="en-GB" sz="700" dirty="0">
                  <a:effectLst/>
                  <a:latin typeface="Calibri" panose="020F0502020204030204" pitchFamily="34" charset="0"/>
                  <a:ea typeface="Calibri" panose="020F0502020204030204" pitchFamily="34" charset="0"/>
                  <a:cs typeface="Times New Roman" panose="02020603050405020304" pitchFamily="18" charset="0"/>
                </a:rPr>
                <a:t>Competition from global market.</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Font typeface="Wingdings" panose="05000000000000000000" pitchFamily="2" charset="2"/>
                <a:buChar char="v"/>
              </a:pPr>
              <a:r>
                <a:rPr lang="en-GB" sz="700" dirty="0">
                  <a:effectLst/>
                  <a:latin typeface="Calibri" panose="020F0502020204030204" pitchFamily="34" charset="0"/>
                  <a:ea typeface="Calibri" panose="020F0502020204030204" pitchFamily="34" charset="0"/>
                  <a:cs typeface="Times New Roman" panose="02020603050405020304" pitchFamily="18" charset="0"/>
                </a:rPr>
                <a:t>Uncertain regulation due to political. interventions/influences.</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Font typeface="Wingdings" panose="05000000000000000000" pitchFamily="2" charset="2"/>
                <a:buChar char="v"/>
              </a:pPr>
              <a:r>
                <a:rPr lang="en-GB" sz="700" dirty="0">
                  <a:effectLst/>
                  <a:latin typeface="Calibri" panose="020F0502020204030204" pitchFamily="34" charset="0"/>
                  <a:ea typeface="Calibri" panose="020F0502020204030204" pitchFamily="34" charset="0"/>
                  <a:cs typeface="Times New Roman" panose="02020603050405020304" pitchFamily="18" charset="0"/>
                </a:rPr>
                <a:t>Consumers concerned about environmental impact.</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chemeClr val="bg1"/>
                </a:buClr>
                <a:buFont typeface="Wingdings" panose="05000000000000000000" pitchFamily="2" charset="2"/>
                <a:buChar char="v"/>
              </a:pPr>
              <a:r>
                <a:rPr lang="en-IN" sz="700" dirty="0">
                  <a:effectLst/>
                  <a:latin typeface="Calibri" panose="020F0502020204030204" pitchFamily="34" charset="0"/>
                  <a:ea typeface="Calibri" panose="020F0502020204030204" pitchFamily="34" charset="0"/>
                  <a:cs typeface="Calibri" panose="020F0502020204030204" pitchFamily="34" charset="0"/>
                </a:rPr>
                <a:t>Brief shelf life of organic personal care and cosmetics.</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Fight spirit free icon">
              <a:extLst>
                <a:ext uri="{FF2B5EF4-FFF2-40B4-BE49-F238E27FC236}">
                  <a16:creationId xmlns:a16="http://schemas.microsoft.com/office/drawing/2014/main" id="{4F5CFD5E-9C1B-4450-89C2-9D84B7FAE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307" y="856833"/>
              <a:ext cx="569860" cy="5698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wot analysis free icon">
              <a:extLst>
                <a:ext uri="{FF2B5EF4-FFF2-40B4-BE49-F238E27FC236}">
                  <a16:creationId xmlns:a16="http://schemas.microsoft.com/office/drawing/2014/main" id="{7AC0D13D-26B0-408C-8519-86A36FC4A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12" y="2274131"/>
              <a:ext cx="795705" cy="7957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ob opportunities free icon">
              <a:extLst>
                <a:ext uri="{FF2B5EF4-FFF2-40B4-BE49-F238E27FC236}">
                  <a16:creationId xmlns:a16="http://schemas.microsoft.com/office/drawing/2014/main" id="{BF962806-A82B-4946-81EC-9202914E7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24" y="2644127"/>
              <a:ext cx="573517" cy="5735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reat free icon">
              <a:extLst>
                <a:ext uri="{FF2B5EF4-FFF2-40B4-BE49-F238E27FC236}">
                  <a16:creationId xmlns:a16="http://schemas.microsoft.com/office/drawing/2014/main" id="{095D8CEA-9325-4997-9628-6B2609ADF6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588" y="2668308"/>
              <a:ext cx="540965" cy="54096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Weak">
            <a:extLst>
              <a:ext uri="{FF2B5EF4-FFF2-40B4-BE49-F238E27FC236}">
                <a16:creationId xmlns:a16="http://schemas.microsoft.com/office/drawing/2014/main" id="{DB00002E-2382-4847-8C80-D742231AD2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4388" y="595371"/>
            <a:ext cx="496642" cy="496642"/>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44CF0663-CFD6-4D98-A944-7A8AE057D5EF}"/>
              </a:ext>
            </a:extLst>
          </p:cNvPr>
          <p:cNvSpPr txBox="1"/>
          <p:nvPr/>
        </p:nvSpPr>
        <p:spPr>
          <a:xfrm>
            <a:off x="6248784" y="672701"/>
            <a:ext cx="2663821" cy="1503360"/>
          </a:xfrm>
          <a:prstGeom prst="rect">
            <a:avLst/>
          </a:prstGeom>
          <a:noFill/>
        </p:spPr>
        <p:txBody>
          <a:bodyPr wrap="square" rtlCol="0">
            <a:spAutoFit/>
          </a:bodyPr>
          <a:lstStyle/>
          <a:p>
            <a:pPr lvl="0">
              <a:lnSpc>
                <a:spcPct val="107000"/>
              </a:lnSpc>
            </a:pPr>
            <a:r>
              <a:rPr lang="en-GB" sz="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Strengths:</a:t>
            </a:r>
            <a:endParaRPr lang="en-GB" sz="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Innovative product catalogue to cater to insatiable consumer demands.</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Diverse product portfolio with premium quality.</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Chemical-free, vegan, unadulterated, environmental-friendly products.</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Commitment through Environmental, Social and Governance (ESG) funds to cater to environmental and social needs.</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800" dirty="0">
              <a:solidFill>
                <a:schemeClr val="bg1"/>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682B4F1F-E9C2-452B-B18C-CA37F1485B8A}"/>
              </a:ext>
            </a:extLst>
          </p:cNvPr>
          <p:cNvSpPr txBox="1"/>
          <p:nvPr/>
        </p:nvSpPr>
        <p:spPr>
          <a:xfrm>
            <a:off x="6248784" y="1971290"/>
            <a:ext cx="2774030" cy="847668"/>
          </a:xfrm>
          <a:prstGeom prst="rect">
            <a:avLst/>
          </a:prstGeom>
          <a:noFill/>
        </p:spPr>
        <p:txBody>
          <a:bodyPr wrap="square">
            <a:spAutoFit/>
          </a:bodyPr>
          <a:lstStyle/>
          <a:p>
            <a:pPr lvl="0">
              <a:lnSpc>
                <a:spcPct val="107000"/>
              </a:lnSpc>
            </a:pPr>
            <a:r>
              <a:rPr lang="en-GB" sz="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Weakness:</a:t>
            </a:r>
          </a:p>
          <a:p>
            <a:pPr marL="342900" lvl="0" indent="-342900">
              <a:lnSpc>
                <a:spcPct val="107000"/>
              </a:lnSpc>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 brick-and-mortar stores.</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Limited/no presence in the premium cosmetic market, hence, low market share.</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Box 60">
            <a:extLst>
              <a:ext uri="{FF2B5EF4-FFF2-40B4-BE49-F238E27FC236}">
                <a16:creationId xmlns:a16="http://schemas.microsoft.com/office/drawing/2014/main" id="{945CDBC1-DFA7-4587-AB19-04919AA6EC00}"/>
              </a:ext>
            </a:extLst>
          </p:cNvPr>
          <p:cNvSpPr txBox="1"/>
          <p:nvPr/>
        </p:nvSpPr>
        <p:spPr>
          <a:xfrm>
            <a:off x="6237594" y="2889683"/>
            <a:ext cx="2774031" cy="1008481"/>
          </a:xfrm>
          <a:prstGeom prst="rect">
            <a:avLst/>
          </a:prstGeom>
          <a:noFill/>
        </p:spPr>
        <p:txBody>
          <a:bodyPr wrap="square">
            <a:spAutoFit/>
          </a:bodyPr>
          <a:lstStyle/>
          <a:p>
            <a:pPr lvl="0">
              <a:lnSpc>
                <a:spcPct val="107000"/>
              </a:lnSpc>
            </a:pPr>
            <a:r>
              <a:rPr lang="en-GB" sz="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Opportunities:</a:t>
            </a:r>
          </a:p>
          <a:p>
            <a:pPr marL="342900" lvl="0" indent="-342900">
              <a:lnSpc>
                <a:spcPct val="107000"/>
              </a:lnSpc>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Growing demands in natural/organic cosmetics.</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Increase in Personal Disposable Income/ per capita income.</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Using various mediums of communication for product promotion and visibility.</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Tie-ups with beauty chains/ salons.</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Box 62">
            <a:extLst>
              <a:ext uri="{FF2B5EF4-FFF2-40B4-BE49-F238E27FC236}">
                <a16:creationId xmlns:a16="http://schemas.microsoft.com/office/drawing/2014/main" id="{30E34736-7811-4912-B151-975E87D636A1}"/>
              </a:ext>
            </a:extLst>
          </p:cNvPr>
          <p:cNvSpPr txBox="1"/>
          <p:nvPr/>
        </p:nvSpPr>
        <p:spPr>
          <a:xfrm>
            <a:off x="6248784" y="4065337"/>
            <a:ext cx="3661074" cy="613373"/>
          </a:xfrm>
          <a:prstGeom prst="rect">
            <a:avLst/>
          </a:prstGeom>
          <a:noFill/>
        </p:spPr>
        <p:txBody>
          <a:bodyPr wrap="square">
            <a:spAutoFit/>
          </a:bodyPr>
          <a:lstStyle/>
          <a:p>
            <a:pPr lvl="0">
              <a:lnSpc>
                <a:spcPct val="107000"/>
              </a:lnSpc>
            </a:pPr>
            <a:r>
              <a:rPr lang="en-GB" sz="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Threats:</a:t>
            </a:r>
          </a:p>
          <a:p>
            <a:pPr marL="342900" lvl="0" indent="-342900">
              <a:lnSpc>
                <a:spcPct val="107000"/>
              </a:lnSpc>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Intense competition from global and local brands.</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Not certified by any cosmetic regulatory board.</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chemeClr val="bg1"/>
              </a:buClr>
              <a:buFont typeface="Wingdings" panose="05000000000000000000" pitchFamily="2" charset="2"/>
              <a:buChar char="v"/>
            </a:pPr>
            <a:r>
              <a:rPr lang="en-GB"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Counterfeit products might hamper brand image.</a:t>
            </a:r>
            <a:endParaRPr lang="en-IN" sz="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48" name="Group 1047">
            <a:extLst>
              <a:ext uri="{FF2B5EF4-FFF2-40B4-BE49-F238E27FC236}">
                <a16:creationId xmlns:a16="http://schemas.microsoft.com/office/drawing/2014/main" id="{08CD52E8-294A-41DA-9DA9-16C6C26DB220}"/>
              </a:ext>
            </a:extLst>
          </p:cNvPr>
          <p:cNvGrpSpPr/>
          <p:nvPr/>
        </p:nvGrpSpPr>
        <p:grpSpPr>
          <a:xfrm>
            <a:off x="5071089" y="893986"/>
            <a:ext cx="1177695" cy="3920632"/>
            <a:chOff x="5071089" y="893986"/>
            <a:chExt cx="1177695" cy="3920632"/>
          </a:xfrm>
        </p:grpSpPr>
        <p:sp>
          <p:nvSpPr>
            <p:cNvPr id="1031" name="Oval 1030">
              <a:extLst>
                <a:ext uri="{FF2B5EF4-FFF2-40B4-BE49-F238E27FC236}">
                  <a16:creationId xmlns:a16="http://schemas.microsoft.com/office/drawing/2014/main" id="{1180A1EF-5796-4DA3-9B37-78339AFA0C6F}"/>
                </a:ext>
              </a:extLst>
            </p:cNvPr>
            <p:cNvSpPr/>
            <p:nvPr/>
          </p:nvSpPr>
          <p:spPr>
            <a:xfrm>
              <a:off x="5466876" y="893986"/>
              <a:ext cx="781908" cy="776708"/>
            </a:xfrm>
            <a:prstGeom prst="ellipse">
              <a:avLst/>
            </a:prstGeom>
            <a:solidFill>
              <a:srgbClr val="5EC26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752A584C-455F-498B-A19F-BEA64834857D}"/>
                </a:ext>
              </a:extLst>
            </p:cNvPr>
            <p:cNvSpPr/>
            <p:nvPr/>
          </p:nvSpPr>
          <p:spPr>
            <a:xfrm>
              <a:off x="5455686" y="1941596"/>
              <a:ext cx="781908" cy="776708"/>
            </a:xfrm>
            <a:prstGeom prst="ellipse">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4BC55B97-4824-4E70-84C1-1C942FE9A4FC}"/>
                </a:ext>
              </a:extLst>
            </p:cNvPr>
            <p:cNvSpPr/>
            <p:nvPr/>
          </p:nvSpPr>
          <p:spPr>
            <a:xfrm>
              <a:off x="5466876" y="2989753"/>
              <a:ext cx="781908" cy="776708"/>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BE2309DA-D791-4040-A2FF-407AFA2AC970}"/>
                </a:ext>
              </a:extLst>
            </p:cNvPr>
            <p:cNvSpPr/>
            <p:nvPr/>
          </p:nvSpPr>
          <p:spPr>
            <a:xfrm>
              <a:off x="5466876" y="4037910"/>
              <a:ext cx="781908" cy="776708"/>
            </a:xfrm>
            <a:prstGeom prst="ellipse">
              <a:avLst/>
            </a:prstGeom>
            <a:solidFill>
              <a:srgbClr val="C7494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3" name="TextBox 1032">
              <a:extLst>
                <a:ext uri="{FF2B5EF4-FFF2-40B4-BE49-F238E27FC236}">
                  <a16:creationId xmlns:a16="http://schemas.microsoft.com/office/drawing/2014/main" id="{A8E60D4A-4174-4E65-916F-6424C38D780B}"/>
                </a:ext>
              </a:extLst>
            </p:cNvPr>
            <p:cNvSpPr txBox="1"/>
            <p:nvPr/>
          </p:nvSpPr>
          <p:spPr>
            <a:xfrm>
              <a:off x="5115030" y="1092858"/>
              <a:ext cx="284260" cy="338554"/>
            </a:xfrm>
            <a:prstGeom prst="rect">
              <a:avLst/>
            </a:prstGeom>
            <a:noFill/>
            <a:effectLst>
              <a:outerShdw blurRad="50800" dist="38100" dir="5400000" algn="t" rotWithShape="0">
                <a:prstClr val="black">
                  <a:alpha val="40000"/>
                </a:prstClr>
              </a:outerShdw>
            </a:effectLst>
          </p:spPr>
          <p:txBody>
            <a:bodyPr wrap="square" rtlCol="0">
              <a:spAutoFit/>
            </a:bodyPr>
            <a:lstStyle/>
            <a:p>
              <a:r>
                <a:rPr lang="en-GB" sz="1600" b="1" dirty="0">
                  <a:solidFill>
                    <a:srgbClr val="5EC268"/>
                  </a:solidFill>
                  <a:latin typeface="Calibri" panose="020F0502020204030204" pitchFamily="34" charset="0"/>
                  <a:cs typeface="Calibri" panose="020F0502020204030204" pitchFamily="34" charset="0"/>
                </a:rPr>
                <a:t>S</a:t>
              </a:r>
              <a:endParaRPr lang="en-IN" sz="1600" b="1" dirty="0">
                <a:solidFill>
                  <a:srgbClr val="5EC268"/>
                </a:solidFill>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AA9D20C1-16A0-4131-9AC4-67F7AACEFB0B}"/>
                </a:ext>
              </a:extLst>
            </p:cNvPr>
            <p:cNvSpPr txBox="1"/>
            <p:nvPr/>
          </p:nvSpPr>
          <p:spPr>
            <a:xfrm>
              <a:off x="5095802" y="3224218"/>
              <a:ext cx="284260" cy="338554"/>
            </a:xfrm>
            <a:prstGeom prst="rect">
              <a:avLst/>
            </a:prstGeom>
            <a:noFill/>
            <a:effectLst>
              <a:outerShdw blurRad="50800" dist="38100" dir="5400000" algn="t" rotWithShape="0">
                <a:prstClr val="black">
                  <a:alpha val="40000"/>
                </a:prstClr>
              </a:outerShdw>
            </a:effectLst>
          </p:spPr>
          <p:txBody>
            <a:bodyPr wrap="square" rtlCol="0">
              <a:spAutoFit/>
            </a:bodyPr>
            <a:lstStyle/>
            <a:p>
              <a:r>
                <a:rPr lang="en-GB" sz="1600" b="1" dirty="0">
                  <a:solidFill>
                    <a:srgbClr val="00B0F0"/>
                  </a:solidFill>
                  <a:latin typeface="Calibri" panose="020F0502020204030204" pitchFamily="34" charset="0"/>
                  <a:cs typeface="Calibri" panose="020F0502020204030204" pitchFamily="34" charset="0"/>
                </a:rPr>
                <a:t>O</a:t>
              </a:r>
              <a:endParaRPr lang="en-IN" sz="1600" b="1" dirty="0">
                <a:solidFill>
                  <a:srgbClr val="00B0F0"/>
                </a:solidFill>
                <a:latin typeface="Calibri" panose="020F0502020204030204" pitchFamily="34" charset="0"/>
                <a:cs typeface="Calibri" panose="020F0502020204030204" pitchFamily="34" charset="0"/>
              </a:endParaRPr>
            </a:p>
          </p:txBody>
        </p:sp>
        <p:sp>
          <p:nvSpPr>
            <p:cNvPr id="55" name="TextBox 54">
              <a:extLst>
                <a:ext uri="{FF2B5EF4-FFF2-40B4-BE49-F238E27FC236}">
                  <a16:creationId xmlns:a16="http://schemas.microsoft.com/office/drawing/2014/main" id="{0F035C65-19D9-49D7-B745-3DE3E0BE73CE}"/>
                </a:ext>
              </a:extLst>
            </p:cNvPr>
            <p:cNvSpPr txBox="1"/>
            <p:nvPr/>
          </p:nvSpPr>
          <p:spPr>
            <a:xfrm>
              <a:off x="5108998" y="4272375"/>
              <a:ext cx="284260" cy="338554"/>
            </a:xfrm>
            <a:prstGeom prst="rect">
              <a:avLst/>
            </a:prstGeom>
            <a:noFill/>
            <a:effectLst>
              <a:outerShdw blurRad="50800" dist="38100" dir="5400000" algn="t" rotWithShape="0">
                <a:prstClr val="black">
                  <a:alpha val="40000"/>
                </a:prstClr>
              </a:outerShdw>
            </a:effectLst>
          </p:spPr>
          <p:txBody>
            <a:bodyPr wrap="square" rtlCol="0">
              <a:spAutoFit/>
            </a:bodyPr>
            <a:lstStyle/>
            <a:p>
              <a:r>
                <a:rPr lang="en-GB" sz="1600" b="1" dirty="0">
                  <a:solidFill>
                    <a:srgbClr val="C7494C"/>
                  </a:solidFill>
                  <a:latin typeface="Calibri" panose="020F0502020204030204" pitchFamily="34" charset="0"/>
                  <a:cs typeface="Calibri" panose="020F0502020204030204" pitchFamily="34" charset="0"/>
                </a:rPr>
                <a:t>T</a:t>
              </a:r>
              <a:endParaRPr lang="en-IN" sz="1600" b="1" dirty="0">
                <a:solidFill>
                  <a:srgbClr val="C7494C"/>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FAE5149A-390B-4142-9DF0-EE4016FAF72F}"/>
                </a:ext>
              </a:extLst>
            </p:cNvPr>
            <p:cNvSpPr txBox="1"/>
            <p:nvPr/>
          </p:nvSpPr>
          <p:spPr>
            <a:xfrm>
              <a:off x="5071089" y="2176061"/>
              <a:ext cx="284260" cy="338554"/>
            </a:xfrm>
            <a:prstGeom prst="rect">
              <a:avLst/>
            </a:prstGeom>
            <a:noFill/>
            <a:effectLst>
              <a:outerShdw blurRad="50800" dist="38100" dir="5400000" algn="t" rotWithShape="0">
                <a:prstClr val="black">
                  <a:alpha val="40000"/>
                </a:prstClr>
              </a:outerShdw>
            </a:effectLst>
          </p:spPr>
          <p:txBody>
            <a:bodyPr wrap="square" rtlCol="0">
              <a:spAutoFit/>
            </a:bodyPr>
            <a:lstStyle/>
            <a:p>
              <a:r>
                <a:rPr lang="en-GB" sz="1600" b="1" dirty="0">
                  <a:solidFill>
                    <a:schemeClr val="accent4">
                      <a:lumMod val="75000"/>
                    </a:schemeClr>
                  </a:solidFill>
                  <a:latin typeface="Calibri" panose="020F0502020204030204" pitchFamily="34" charset="0"/>
                  <a:cs typeface="Calibri" panose="020F0502020204030204" pitchFamily="34" charset="0"/>
                </a:rPr>
                <a:t>W</a:t>
              </a:r>
              <a:endParaRPr lang="en-IN" sz="1600" b="1" dirty="0">
                <a:solidFill>
                  <a:schemeClr val="accent4">
                    <a:lumMod val="75000"/>
                  </a:schemeClr>
                </a:solidFill>
                <a:latin typeface="Calibri" panose="020F0502020204030204" pitchFamily="34" charset="0"/>
                <a:cs typeface="Calibri" panose="020F0502020204030204" pitchFamily="34" charset="0"/>
              </a:endParaRPr>
            </a:p>
          </p:txBody>
        </p:sp>
        <p:pic>
          <p:nvPicPr>
            <p:cNvPr id="1041" name="Picture 1040">
              <a:extLst>
                <a:ext uri="{FF2B5EF4-FFF2-40B4-BE49-F238E27FC236}">
                  <a16:creationId xmlns:a16="http://schemas.microsoft.com/office/drawing/2014/main" id="{0294E458-AB41-44A0-AF34-330755BB68AA}"/>
                </a:ext>
              </a:extLst>
            </p:cNvPr>
            <p:cNvPicPr>
              <a:picLocks noChangeAspect="1"/>
            </p:cNvPicPr>
            <p:nvPr/>
          </p:nvPicPr>
          <p:blipFill>
            <a:blip r:embed="rId7"/>
            <a:stretch>
              <a:fillRect/>
            </a:stretch>
          </p:blipFill>
          <p:spPr>
            <a:xfrm>
              <a:off x="5638168" y="1034257"/>
              <a:ext cx="458216" cy="458216"/>
            </a:xfrm>
            <a:prstGeom prst="rect">
              <a:avLst/>
            </a:prstGeom>
          </p:spPr>
        </p:pic>
        <p:pic>
          <p:nvPicPr>
            <p:cNvPr id="1043" name="Picture 1042">
              <a:extLst>
                <a:ext uri="{FF2B5EF4-FFF2-40B4-BE49-F238E27FC236}">
                  <a16:creationId xmlns:a16="http://schemas.microsoft.com/office/drawing/2014/main" id="{0EBE7D5B-1953-4AE2-9872-E04A074FF5FD}"/>
                </a:ext>
              </a:extLst>
            </p:cNvPr>
            <p:cNvPicPr>
              <a:picLocks noChangeAspect="1"/>
            </p:cNvPicPr>
            <p:nvPr/>
          </p:nvPicPr>
          <p:blipFill>
            <a:blip r:embed="rId8"/>
            <a:stretch>
              <a:fillRect/>
            </a:stretch>
          </p:blipFill>
          <p:spPr>
            <a:xfrm>
              <a:off x="5565699" y="4109243"/>
              <a:ext cx="590261" cy="59026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45" name="Picture 1044">
              <a:extLst>
                <a:ext uri="{FF2B5EF4-FFF2-40B4-BE49-F238E27FC236}">
                  <a16:creationId xmlns:a16="http://schemas.microsoft.com/office/drawing/2014/main" id="{5AAA161B-ED95-4928-A347-10D8EB2EF384}"/>
                </a:ext>
              </a:extLst>
            </p:cNvPr>
            <p:cNvPicPr>
              <a:picLocks noChangeAspect="1"/>
            </p:cNvPicPr>
            <p:nvPr/>
          </p:nvPicPr>
          <p:blipFill>
            <a:blip r:embed="rId9"/>
            <a:stretch>
              <a:fillRect/>
            </a:stretch>
          </p:blipFill>
          <p:spPr>
            <a:xfrm>
              <a:off x="5588171" y="3035406"/>
              <a:ext cx="577853" cy="577853"/>
            </a:xfrm>
            <a:prstGeom prst="rect">
              <a:avLst/>
            </a:prstGeom>
          </p:spPr>
        </p:pic>
        <p:pic>
          <p:nvPicPr>
            <p:cNvPr id="1047" name="Picture 1046">
              <a:extLst>
                <a:ext uri="{FF2B5EF4-FFF2-40B4-BE49-F238E27FC236}">
                  <a16:creationId xmlns:a16="http://schemas.microsoft.com/office/drawing/2014/main" id="{D248167E-3D7C-46FE-9486-E185F9F5B80C}"/>
                </a:ext>
              </a:extLst>
            </p:cNvPr>
            <p:cNvPicPr>
              <a:picLocks noChangeAspect="1"/>
            </p:cNvPicPr>
            <p:nvPr/>
          </p:nvPicPr>
          <p:blipFill>
            <a:blip r:embed="rId10"/>
            <a:stretch>
              <a:fillRect/>
            </a:stretch>
          </p:blipFill>
          <p:spPr>
            <a:xfrm>
              <a:off x="5610660" y="2059522"/>
              <a:ext cx="494339" cy="4943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spTree>
    <p:extLst>
      <p:ext uri="{BB962C8B-B14F-4D97-AF65-F5344CB8AC3E}">
        <p14:creationId xmlns:p14="http://schemas.microsoft.com/office/powerpoint/2010/main" val="3396025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3"/>
          <p:cNvSpPr txBox="1">
            <a:spLocks noGrp="1"/>
          </p:cNvSpPr>
          <p:nvPr>
            <p:ph type="title"/>
          </p:nvPr>
        </p:nvSpPr>
        <p:spPr>
          <a:xfrm>
            <a:off x="1996950" y="110303"/>
            <a:ext cx="5150100" cy="431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BUSINESS VALUE PROPOSITION</a:t>
            </a:r>
            <a:endParaRPr sz="1800" b="1" dirty="0"/>
          </a:p>
        </p:txBody>
      </p:sp>
      <p:graphicFrame>
        <p:nvGraphicFramePr>
          <p:cNvPr id="5" name="Diagram 4">
            <a:extLst>
              <a:ext uri="{FF2B5EF4-FFF2-40B4-BE49-F238E27FC236}">
                <a16:creationId xmlns:a16="http://schemas.microsoft.com/office/drawing/2014/main" id="{F79A0A1D-66CD-463A-AEF2-19BDCB48A4E8}"/>
              </a:ext>
            </a:extLst>
          </p:cNvPr>
          <p:cNvGraphicFramePr/>
          <p:nvPr>
            <p:extLst>
              <p:ext uri="{D42A27DB-BD31-4B8C-83A1-F6EECF244321}">
                <p14:modId xmlns:p14="http://schemas.microsoft.com/office/powerpoint/2010/main" val="686106993"/>
              </p:ext>
            </p:extLst>
          </p:nvPr>
        </p:nvGraphicFramePr>
        <p:xfrm>
          <a:off x="929089" y="532563"/>
          <a:ext cx="7091191" cy="4570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a:extLst>
              <a:ext uri="{FF2B5EF4-FFF2-40B4-BE49-F238E27FC236}">
                <a16:creationId xmlns:a16="http://schemas.microsoft.com/office/drawing/2014/main" id="{7132A5F9-00EB-4F2E-B929-74431888EC1F}"/>
              </a:ext>
            </a:extLst>
          </p:cNvPr>
          <p:cNvSpPr/>
          <p:nvPr/>
        </p:nvSpPr>
        <p:spPr>
          <a:xfrm>
            <a:off x="3684224" y="1938685"/>
            <a:ext cx="1775552" cy="1758377"/>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10" name="TextBox 9">
            <a:extLst>
              <a:ext uri="{FF2B5EF4-FFF2-40B4-BE49-F238E27FC236}">
                <a16:creationId xmlns:a16="http://schemas.microsoft.com/office/drawing/2014/main" id="{001FC5DF-78A8-4221-B338-B8C53B453768}"/>
              </a:ext>
            </a:extLst>
          </p:cNvPr>
          <p:cNvSpPr txBox="1"/>
          <p:nvPr/>
        </p:nvSpPr>
        <p:spPr>
          <a:xfrm>
            <a:off x="841343" y="383259"/>
            <a:ext cx="3360144" cy="1323439"/>
          </a:xfrm>
          <a:prstGeom prst="rect">
            <a:avLst/>
          </a:prstGeom>
          <a:noFill/>
        </p:spPr>
        <p:txBody>
          <a:bodyPr wrap="square" rtlCol="0">
            <a:spAutoFit/>
          </a:bodyPr>
          <a:lstStyle/>
          <a:p>
            <a:endParaRPr lang="en-GB" sz="1000" dirty="0">
              <a:solidFill>
                <a:schemeClr val="accent5"/>
              </a:solidFill>
              <a:latin typeface="Calibri" panose="020F0502020204030204" pitchFamily="34" charset="0"/>
              <a:cs typeface="Calibri" panose="020F0502020204030204" pitchFamily="34" charset="0"/>
            </a:endParaRPr>
          </a:p>
          <a:p>
            <a:endParaRPr lang="en-GB" sz="1000" dirty="0">
              <a:solidFill>
                <a:schemeClr val="accent5"/>
              </a:solidFill>
              <a:latin typeface="Calibri" panose="020F0502020204030204" pitchFamily="34" charset="0"/>
              <a:cs typeface="Calibri" panose="020F0502020204030204" pitchFamily="34" charset="0"/>
            </a:endParaRP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Age and Lifecycle</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Income and Occupation</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Lifestyle</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Personality </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Psychological Perception</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Social Factors</a:t>
            </a:r>
            <a:endParaRPr lang="en-IN" sz="1000" dirty="0">
              <a:solidFill>
                <a:schemeClr val="accent5"/>
              </a:solidFill>
              <a:latin typeface="Calibri" panose="020F0502020204030204" pitchFamily="34" charset="0"/>
              <a:cs typeface="Calibri" panose="020F0502020204030204" pitchFamily="34" charset="0"/>
            </a:endParaRPr>
          </a:p>
        </p:txBody>
      </p:sp>
      <p:graphicFrame>
        <p:nvGraphicFramePr>
          <p:cNvPr id="8" name="Diagram 7">
            <a:extLst>
              <a:ext uri="{FF2B5EF4-FFF2-40B4-BE49-F238E27FC236}">
                <a16:creationId xmlns:a16="http://schemas.microsoft.com/office/drawing/2014/main" id="{B26AAA88-CE1E-4E73-B964-953CB6EB32CB}"/>
              </a:ext>
            </a:extLst>
          </p:cNvPr>
          <p:cNvGraphicFramePr/>
          <p:nvPr>
            <p:extLst>
              <p:ext uri="{D42A27DB-BD31-4B8C-83A1-F6EECF244321}">
                <p14:modId xmlns:p14="http://schemas.microsoft.com/office/powerpoint/2010/main" val="2970122779"/>
              </p:ext>
            </p:extLst>
          </p:nvPr>
        </p:nvGraphicFramePr>
        <p:xfrm>
          <a:off x="0" y="-418395"/>
          <a:ext cx="4616067" cy="4516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Arrow: Pentagon 12">
            <a:extLst>
              <a:ext uri="{FF2B5EF4-FFF2-40B4-BE49-F238E27FC236}">
                <a16:creationId xmlns:a16="http://schemas.microsoft.com/office/drawing/2014/main" id="{FA53C8EF-16AA-4108-B247-2880475CF5AE}"/>
              </a:ext>
            </a:extLst>
          </p:cNvPr>
          <p:cNvSpPr/>
          <p:nvPr/>
        </p:nvSpPr>
        <p:spPr>
          <a:xfrm>
            <a:off x="879316" y="412088"/>
            <a:ext cx="2227441" cy="231674"/>
          </a:xfrm>
          <a:prstGeom prst="homePlate">
            <a:avLst/>
          </a:prstGeom>
          <a:solidFill>
            <a:srgbClr val="FFC000"/>
          </a:solidFill>
          <a:ln>
            <a:solidFill>
              <a:schemeClr val="accent4">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bg1"/>
                </a:solidFill>
                <a:latin typeface="Calibri" panose="020F0502020204030204" pitchFamily="34" charset="0"/>
                <a:cs typeface="Calibri" panose="020F0502020204030204" pitchFamily="34" charset="0"/>
              </a:rPr>
              <a:t>Factors affecting buying decisions</a:t>
            </a:r>
            <a:endParaRPr lang="en-IN" sz="900" dirty="0">
              <a:solidFill>
                <a:schemeClr val="bg1"/>
              </a:solidFill>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4096244A-1782-4EE8-99B3-10811E576B06}"/>
              </a:ext>
            </a:extLst>
          </p:cNvPr>
          <p:cNvSpPr>
            <a:spLocks noGrp="1"/>
          </p:cNvSpPr>
          <p:nvPr>
            <p:ph type="title"/>
          </p:nvPr>
        </p:nvSpPr>
        <p:spPr>
          <a:xfrm>
            <a:off x="1996950" y="0"/>
            <a:ext cx="5150100" cy="4314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GB" sz="1800" b="1" dirty="0"/>
              <a:t>CONSUMER BEHAVIOUR</a:t>
            </a:r>
            <a:endParaRPr lang="en-IN" sz="1800" b="1" dirty="0"/>
          </a:p>
        </p:txBody>
      </p:sp>
      <p:pic>
        <p:nvPicPr>
          <p:cNvPr id="5" name="Picture 4">
            <a:extLst>
              <a:ext uri="{FF2B5EF4-FFF2-40B4-BE49-F238E27FC236}">
                <a16:creationId xmlns:a16="http://schemas.microsoft.com/office/drawing/2014/main" id="{8A2C512C-8590-4D83-9E17-CD5D6C2130D5}"/>
              </a:ext>
            </a:extLst>
          </p:cNvPr>
          <p:cNvPicPr>
            <a:picLocks noChangeAspect="1"/>
          </p:cNvPicPr>
          <p:nvPr/>
        </p:nvPicPr>
        <p:blipFill>
          <a:blip r:embed="rId8"/>
          <a:stretch>
            <a:fillRect/>
          </a:stretch>
        </p:blipFill>
        <p:spPr>
          <a:xfrm>
            <a:off x="3095477" y="3153141"/>
            <a:ext cx="2953045" cy="1781055"/>
          </a:xfrm>
          <a:prstGeom prst="rect">
            <a:avLst/>
          </a:prstGeom>
          <a:ln>
            <a:solidFill>
              <a:schemeClr val="accent4"/>
            </a:solidFill>
          </a:ln>
        </p:spPr>
      </p:pic>
      <p:graphicFrame>
        <p:nvGraphicFramePr>
          <p:cNvPr id="70" name="Chart 69">
            <a:extLst>
              <a:ext uri="{FF2B5EF4-FFF2-40B4-BE49-F238E27FC236}">
                <a16:creationId xmlns:a16="http://schemas.microsoft.com/office/drawing/2014/main" id="{22BA94E9-CD9D-4512-A773-A6D3A3594243}"/>
              </a:ext>
            </a:extLst>
          </p:cNvPr>
          <p:cNvGraphicFramePr/>
          <p:nvPr>
            <p:extLst>
              <p:ext uri="{D42A27DB-BD31-4B8C-83A1-F6EECF244321}">
                <p14:modId xmlns:p14="http://schemas.microsoft.com/office/powerpoint/2010/main" val="1353321095"/>
              </p:ext>
            </p:extLst>
          </p:nvPr>
        </p:nvGraphicFramePr>
        <p:xfrm>
          <a:off x="5514069" y="340087"/>
          <a:ext cx="3448111" cy="2485959"/>
        </p:xfrm>
        <a:graphic>
          <a:graphicData uri="http://schemas.openxmlformats.org/drawingml/2006/chart">
            <c:chart xmlns:c="http://schemas.openxmlformats.org/drawingml/2006/chart" xmlns:r="http://schemas.openxmlformats.org/officeDocument/2006/relationships" r:id="rId9"/>
          </a:graphicData>
        </a:graphic>
      </p:graphicFrame>
      <p:sp>
        <p:nvSpPr>
          <p:cNvPr id="11" name="TextBox 10">
            <a:extLst>
              <a:ext uri="{FF2B5EF4-FFF2-40B4-BE49-F238E27FC236}">
                <a16:creationId xmlns:a16="http://schemas.microsoft.com/office/drawing/2014/main" id="{1BE4EA16-7B8D-4343-A7ED-7E5330F576D0}"/>
              </a:ext>
            </a:extLst>
          </p:cNvPr>
          <p:cNvSpPr txBox="1"/>
          <p:nvPr/>
        </p:nvSpPr>
        <p:spPr>
          <a:xfrm>
            <a:off x="873376" y="2044331"/>
            <a:ext cx="2029137" cy="2246769"/>
          </a:xfrm>
          <a:prstGeom prst="rect">
            <a:avLst/>
          </a:prstGeom>
          <a:noFill/>
        </p:spPr>
        <p:txBody>
          <a:bodyPr wrap="square" rtlCol="0">
            <a:spAutoFit/>
          </a:bodyPr>
          <a:lstStyle/>
          <a:p>
            <a:endParaRPr lang="en-GB" sz="1000" dirty="0">
              <a:solidFill>
                <a:schemeClr val="accent5"/>
              </a:solidFill>
              <a:latin typeface="Calibri" panose="020F0502020204030204" pitchFamily="34" charset="0"/>
              <a:cs typeface="Calibri" panose="020F0502020204030204" pitchFamily="34" charset="0"/>
            </a:endParaRPr>
          </a:p>
          <a:p>
            <a:pPr marL="171450" lvl="1"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Brand	</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Quality</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Price</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Advertisement</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Social Status</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Trust</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Previous Experiences</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Durability</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Packaging</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Information/Awareness</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Product Assurance</a:t>
            </a:r>
          </a:p>
          <a:p>
            <a:pPr marL="171450" indent="-171450">
              <a:buClr>
                <a:schemeClr val="accent5"/>
              </a:buClr>
              <a:buFont typeface="Arial" panose="020B0604020202020204" pitchFamily="34" charset="0"/>
              <a:buChar char="•"/>
            </a:pPr>
            <a:r>
              <a:rPr lang="en-GB" sz="1000" dirty="0">
                <a:solidFill>
                  <a:schemeClr val="accent5"/>
                </a:solidFill>
                <a:latin typeface="Calibri" panose="020F0502020204030204" pitchFamily="34" charset="0"/>
                <a:cs typeface="Calibri" panose="020F0502020204030204" pitchFamily="34" charset="0"/>
              </a:rPr>
              <a:t>Organic</a:t>
            </a:r>
          </a:p>
          <a:p>
            <a:endParaRPr lang="en-IN" sz="1000" dirty="0">
              <a:solidFill>
                <a:schemeClr val="accent5"/>
              </a:solidFill>
              <a:latin typeface="Calibri" panose="020F0502020204030204" pitchFamily="34" charset="0"/>
              <a:cs typeface="Calibri" panose="020F0502020204030204" pitchFamily="34" charset="0"/>
            </a:endParaRPr>
          </a:p>
        </p:txBody>
      </p:sp>
      <p:graphicFrame>
        <p:nvGraphicFramePr>
          <p:cNvPr id="76" name="Chart 75">
            <a:extLst>
              <a:ext uri="{FF2B5EF4-FFF2-40B4-BE49-F238E27FC236}">
                <a16:creationId xmlns:a16="http://schemas.microsoft.com/office/drawing/2014/main" id="{F74DD2D0-A1D1-4120-A445-028EE120F49E}"/>
              </a:ext>
            </a:extLst>
          </p:cNvPr>
          <p:cNvGraphicFramePr/>
          <p:nvPr>
            <p:extLst>
              <p:ext uri="{D42A27DB-BD31-4B8C-83A1-F6EECF244321}">
                <p14:modId xmlns:p14="http://schemas.microsoft.com/office/powerpoint/2010/main" val="1448626622"/>
              </p:ext>
            </p:extLst>
          </p:nvPr>
        </p:nvGraphicFramePr>
        <p:xfrm>
          <a:off x="2993588" y="340139"/>
          <a:ext cx="3054934" cy="2743200"/>
        </p:xfrm>
        <a:graphic>
          <a:graphicData uri="http://schemas.openxmlformats.org/drawingml/2006/chart">
            <c:chart xmlns:c="http://schemas.openxmlformats.org/drawingml/2006/chart" xmlns:r="http://schemas.openxmlformats.org/officeDocument/2006/relationships" r:id="rId10"/>
          </a:graphicData>
        </a:graphic>
      </p:graphicFrame>
      <p:sp>
        <p:nvSpPr>
          <p:cNvPr id="14" name="Arrow: Pentagon 13">
            <a:extLst>
              <a:ext uri="{FF2B5EF4-FFF2-40B4-BE49-F238E27FC236}">
                <a16:creationId xmlns:a16="http://schemas.microsoft.com/office/drawing/2014/main" id="{78E060B9-FA26-4897-94F4-A90D3D6EBD8E}"/>
              </a:ext>
            </a:extLst>
          </p:cNvPr>
          <p:cNvSpPr/>
          <p:nvPr/>
        </p:nvSpPr>
        <p:spPr>
          <a:xfrm>
            <a:off x="873376" y="1840063"/>
            <a:ext cx="2233381" cy="330260"/>
          </a:xfrm>
          <a:prstGeom prst="homePlate">
            <a:avLst/>
          </a:prstGeom>
          <a:solidFill>
            <a:srgbClr val="FFC000"/>
          </a:solidFill>
          <a:ln>
            <a:solidFill>
              <a:schemeClr val="accent4">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900" dirty="0">
                <a:solidFill>
                  <a:schemeClr val="bg1"/>
                </a:solidFill>
                <a:latin typeface="Calibri" panose="020F0502020204030204" pitchFamily="34" charset="0"/>
                <a:cs typeface="Calibri" panose="020F0502020204030204" pitchFamily="34" charset="0"/>
              </a:rPr>
              <a:t>Factors having correlation with consumer behaviour towards cosmetics</a:t>
            </a:r>
          </a:p>
        </p:txBody>
      </p:sp>
      <p:grpSp>
        <p:nvGrpSpPr>
          <p:cNvPr id="18" name="Group 17">
            <a:extLst>
              <a:ext uri="{FF2B5EF4-FFF2-40B4-BE49-F238E27FC236}">
                <a16:creationId xmlns:a16="http://schemas.microsoft.com/office/drawing/2014/main" id="{F9EE88C7-A3D9-401E-BD7F-8CCC3B7A75C5}"/>
              </a:ext>
            </a:extLst>
          </p:cNvPr>
          <p:cNvGrpSpPr/>
          <p:nvPr/>
        </p:nvGrpSpPr>
        <p:grpSpPr>
          <a:xfrm>
            <a:off x="6459778" y="3173589"/>
            <a:ext cx="2684222" cy="1319140"/>
            <a:chOff x="6371074" y="2779433"/>
            <a:chExt cx="2684222" cy="1319140"/>
          </a:xfrm>
        </p:grpSpPr>
        <p:grpSp>
          <p:nvGrpSpPr>
            <p:cNvPr id="17" name="Group 16">
              <a:extLst>
                <a:ext uri="{FF2B5EF4-FFF2-40B4-BE49-F238E27FC236}">
                  <a16:creationId xmlns:a16="http://schemas.microsoft.com/office/drawing/2014/main" id="{94052471-53B1-4C94-9499-90577573186E}"/>
                </a:ext>
              </a:extLst>
            </p:cNvPr>
            <p:cNvGrpSpPr/>
            <p:nvPr/>
          </p:nvGrpSpPr>
          <p:grpSpPr>
            <a:xfrm>
              <a:off x="6371074" y="3063328"/>
              <a:ext cx="2423711" cy="1035245"/>
              <a:chOff x="6371074" y="3063328"/>
              <a:chExt cx="2423711" cy="1035245"/>
            </a:xfrm>
          </p:grpSpPr>
          <p:sp>
            <p:nvSpPr>
              <p:cNvPr id="16" name="Rectangle: Single Corner Snipped 15">
                <a:extLst>
                  <a:ext uri="{FF2B5EF4-FFF2-40B4-BE49-F238E27FC236}">
                    <a16:creationId xmlns:a16="http://schemas.microsoft.com/office/drawing/2014/main" id="{D4F0B444-8CF0-4D18-8CC8-82C9DAF5102B}"/>
                  </a:ext>
                </a:extLst>
              </p:cNvPr>
              <p:cNvSpPr/>
              <p:nvPr/>
            </p:nvSpPr>
            <p:spPr>
              <a:xfrm>
                <a:off x="6371074" y="3063328"/>
                <a:ext cx="2423711" cy="1035193"/>
              </a:xfrm>
              <a:prstGeom prst="snip1Rect">
                <a:avLst/>
              </a:prstGeom>
              <a:ln>
                <a:solidFill>
                  <a:schemeClr val="accent5">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B570D74D-F91E-44B7-91EA-81296E9C998C}"/>
                  </a:ext>
                </a:extLst>
              </p:cNvPr>
              <p:cNvSpPr txBox="1"/>
              <p:nvPr/>
            </p:nvSpPr>
            <p:spPr>
              <a:xfrm>
                <a:off x="6371074" y="3123691"/>
                <a:ext cx="2288611" cy="974882"/>
              </a:xfrm>
              <a:prstGeom prst="rect">
                <a:avLst/>
              </a:prstGeom>
              <a:noFill/>
            </p:spPr>
            <p:txBody>
              <a:bodyPr wrap="square">
                <a:spAutoFit/>
              </a:bodyPr>
              <a:lstStyle/>
              <a:p>
                <a:pPr>
                  <a:lnSpc>
                    <a:spcPct val="107000"/>
                  </a:lnSpc>
                  <a:spcAft>
                    <a:spcPts val="800"/>
                  </a:spcAft>
                </a:pPr>
                <a:r>
                  <a:rPr lang="en-IN" sz="900"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 According to the Connected Consumer Report</a:t>
                </a:r>
                <a:r>
                  <a:rPr lang="en-IN" sz="900" b="1" dirty="0">
                    <a:solidFill>
                      <a:schemeClr val="accent5"/>
                    </a:solidFill>
                    <a:latin typeface="Calibri" panose="020F0502020204030204" pitchFamily="34" charset="0"/>
                    <a:ea typeface="Calibri" panose="020F0502020204030204" pitchFamily="34" charset="0"/>
                    <a:cs typeface="Times New Roman" panose="02020603050405020304" pitchFamily="18" charset="0"/>
                  </a:rPr>
                  <a:t>, </a:t>
                </a:r>
                <a:r>
                  <a:rPr lang="en-IN" sz="900" b="1"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2/3</a:t>
                </a:r>
                <a:r>
                  <a:rPr lang="en-IN" sz="900" b="1" baseline="300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rd</a:t>
                </a:r>
                <a:r>
                  <a:rPr lang="en-IN" sz="900" b="1"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  </a:t>
                </a:r>
                <a:r>
                  <a:rPr lang="en-IN" sz="9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t>of the total consumers surveyed admitted not being loyal to one brand. Therefore, brands with easy-to-find information on digital are more likely to make it to the consumer shortlist.</a:t>
                </a:r>
              </a:p>
            </p:txBody>
          </p:sp>
        </p:grpSp>
        <p:pic>
          <p:nvPicPr>
            <p:cNvPr id="4098" name="Picture 2" descr="Lightbulb free icon">
              <a:extLst>
                <a:ext uri="{FF2B5EF4-FFF2-40B4-BE49-F238E27FC236}">
                  <a16:creationId xmlns:a16="http://schemas.microsoft.com/office/drawing/2014/main" id="{D82EE428-4ACC-44C8-A6BA-97BA0EE2AC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25853" y="2779433"/>
              <a:ext cx="729443" cy="72944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0" name="TextBox 59"/>
          <p:cNvSpPr txBox="1"/>
          <p:nvPr/>
        </p:nvSpPr>
        <p:spPr>
          <a:xfrm>
            <a:off x="3507467" y="0"/>
            <a:ext cx="3469599"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1800" b="1" dirty="0">
                <a:solidFill>
                  <a:schemeClr val="accent5">
                    <a:lumMod val="75000"/>
                  </a:schemeClr>
                </a:solidFill>
                <a:latin typeface="Abel" charset="0"/>
              </a:rPr>
              <a:t>CUSTOMER SEGMENTATION</a:t>
            </a:r>
          </a:p>
        </p:txBody>
      </p:sp>
      <p:graphicFrame>
        <p:nvGraphicFramePr>
          <p:cNvPr id="2" name="Diagram 1">
            <a:extLst>
              <a:ext uri="{FF2B5EF4-FFF2-40B4-BE49-F238E27FC236}">
                <a16:creationId xmlns:a16="http://schemas.microsoft.com/office/drawing/2014/main" id="{B1B43E48-20D9-481A-8EF0-F14B418824C3}"/>
              </a:ext>
            </a:extLst>
          </p:cNvPr>
          <p:cNvGraphicFramePr/>
          <p:nvPr>
            <p:extLst>
              <p:ext uri="{D42A27DB-BD31-4B8C-83A1-F6EECF244321}">
                <p14:modId xmlns:p14="http://schemas.microsoft.com/office/powerpoint/2010/main" val="2048015527"/>
              </p:ext>
            </p:extLst>
          </p:nvPr>
        </p:nvGraphicFramePr>
        <p:xfrm>
          <a:off x="-82061" y="375249"/>
          <a:ext cx="9308124" cy="4454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5"/>
          <p:cNvSpPr txBox="1">
            <a:spLocks noGrp="1"/>
          </p:cNvSpPr>
          <p:nvPr>
            <p:ph type="title"/>
          </p:nvPr>
        </p:nvSpPr>
        <p:spPr>
          <a:xfrm>
            <a:off x="1896315" y="0"/>
            <a:ext cx="5150100" cy="431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CONSUMER PERSONA</a:t>
            </a:r>
            <a:endParaRPr sz="1800" b="1" dirty="0"/>
          </a:p>
        </p:txBody>
      </p:sp>
      <p:grpSp>
        <p:nvGrpSpPr>
          <p:cNvPr id="16" name="Group 15"/>
          <p:cNvGrpSpPr/>
          <p:nvPr/>
        </p:nvGrpSpPr>
        <p:grpSpPr>
          <a:xfrm>
            <a:off x="215757" y="1024354"/>
            <a:ext cx="8638601" cy="3276476"/>
            <a:chOff x="215757" y="1024354"/>
            <a:chExt cx="8638601" cy="3276476"/>
          </a:xfrm>
        </p:grpSpPr>
        <p:grpSp>
          <p:nvGrpSpPr>
            <p:cNvPr id="7" name="Group 6"/>
            <p:cNvGrpSpPr/>
            <p:nvPr/>
          </p:nvGrpSpPr>
          <p:grpSpPr>
            <a:xfrm>
              <a:off x="215757" y="1033033"/>
              <a:ext cx="1286062" cy="3192015"/>
              <a:chOff x="1037690" y="1400534"/>
              <a:chExt cx="1286062" cy="3192015"/>
            </a:xfrm>
          </p:grpSpPr>
          <p:grpSp>
            <p:nvGrpSpPr>
              <p:cNvPr id="3" name="Group 2"/>
              <p:cNvGrpSpPr/>
              <p:nvPr/>
            </p:nvGrpSpPr>
            <p:grpSpPr>
              <a:xfrm>
                <a:off x="1037690" y="2447029"/>
                <a:ext cx="1286062" cy="2145520"/>
                <a:chOff x="1037690" y="2447029"/>
                <a:chExt cx="1286062" cy="1750571"/>
              </a:xfrm>
            </p:grpSpPr>
            <p:sp>
              <p:nvSpPr>
                <p:cNvPr id="2" name="Rectangle 1"/>
                <p:cNvSpPr/>
                <p:nvPr/>
              </p:nvSpPr>
              <p:spPr>
                <a:xfrm>
                  <a:off x="1070305" y="2447029"/>
                  <a:ext cx="1253447" cy="1750571"/>
                </a:xfrm>
                <a:prstGeom prst="rect">
                  <a:avLst/>
                </a:prstGeom>
                <a:solidFill>
                  <a:schemeClr val="accent5">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A3939C2-1CBE-490A-A01C-29F57DD6BC4B}"/>
                    </a:ext>
                  </a:extLst>
                </p:cNvPr>
                <p:cNvSpPr txBox="1"/>
                <p:nvPr/>
              </p:nvSpPr>
              <p:spPr>
                <a:xfrm>
                  <a:off x="1037690" y="2551809"/>
                  <a:ext cx="1286062" cy="1615827"/>
                </a:xfrm>
                <a:prstGeom prst="rect">
                  <a:avLst/>
                </a:prstGeom>
                <a:noFill/>
              </p:spPr>
              <p:txBody>
                <a:bodyPr wrap="square" rtlCol="0">
                  <a:spAutoFit/>
                </a:bodyPr>
                <a:lstStyle/>
                <a:p>
                  <a:pPr marL="171450" indent="-171450">
                    <a:buFont typeface="Arial" pitchFamily="34" charset="0"/>
                    <a:buChar char="•"/>
                  </a:pPr>
                  <a:r>
                    <a:rPr lang="en-US" sz="1000" b="1" dirty="0">
                      <a:latin typeface="Calibri" pitchFamily="34" charset="0"/>
                    </a:rPr>
                    <a:t>Persona : </a:t>
                  </a:r>
                  <a:r>
                    <a:rPr lang="en-US" sz="1000" dirty="0">
                      <a:latin typeface="Calibri" pitchFamily="34" charset="0"/>
                    </a:rPr>
                    <a:t>Cares for sensitive skin</a:t>
                  </a:r>
                </a:p>
                <a:p>
                  <a:endParaRPr lang="en-US" sz="1000" dirty="0">
                    <a:latin typeface="Calibri" pitchFamily="34" charset="0"/>
                  </a:endParaRPr>
                </a:p>
                <a:p>
                  <a:pPr marL="171450" indent="-171450">
                    <a:buFont typeface="Arial" pitchFamily="34" charset="0"/>
                    <a:buChar char="•"/>
                  </a:pPr>
                  <a:r>
                    <a:rPr lang="en-US" sz="1000" b="1" dirty="0">
                      <a:latin typeface="Calibri" pitchFamily="34" charset="0"/>
                    </a:rPr>
                    <a:t>Age</a:t>
                  </a:r>
                  <a:r>
                    <a:rPr lang="en-US" sz="1000" dirty="0">
                      <a:latin typeface="Calibri" pitchFamily="34" charset="0"/>
                    </a:rPr>
                    <a:t> : Toddlers and tweens</a:t>
                  </a:r>
                </a:p>
                <a:p>
                  <a:endParaRPr lang="en-US" sz="1000" dirty="0">
                    <a:latin typeface="Calibri" pitchFamily="34" charset="0"/>
                  </a:endParaRPr>
                </a:p>
                <a:p>
                  <a:pPr marL="171450" indent="-171450">
                    <a:buFont typeface="Arial" pitchFamily="34" charset="0"/>
                    <a:buChar char="•"/>
                  </a:pPr>
                  <a:r>
                    <a:rPr lang="en-US" sz="1000" b="1" dirty="0">
                      <a:latin typeface="Calibri" pitchFamily="34" charset="0"/>
                    </a:rPr>
                    <a:t>Pain Points </a:t>
                  </a:r>
                  <a:r>
                    <a:rPr lang="en-US" sz="1000" dirty="0">
                      <a:latin typeface="Calibri" pitchFamily="34" charset="0"/>
                    </a:rPr>
                    <a:t>: </a:t>
                  </a:r>
                  <a:r>
                    <a:rPr lang="en-IN" sz="1000" dirty="0">
                      <a:latin typeface="Calibri" pitchFamily="34" charset="0"/>
                    </a:rPr>
                    <a:t>Irritations , dry/cracked skin </a:t>
                  </a:r>
                </a:p>
                <a:p>
                  <a:pPr marL="285750" indent="-285750">
                    <a:buFont typeface="Arial" pitchFamily="34" charset="0"/>
                    <a:buChar char="•"/>
                  </a:pPr>
                  <a:endParaRPr lang="en-US" sz="900" dirty="0"/>
                </a:p>
              </p:txBody>
            </p:sp>
          </p:grpSp>
          <p:sp>
            <p:nvSpPr>
              <p:cNvPr id="4" name="Oval 3"/>
              <p:cNvSpPr/>
              <p:nvPr/>
            </p:nvSpPr>
            <p:spPr>
              <a:xfrm>
                <a:off x="1156739" y="1400534"/>
                <a:ext cx="1047964" cy="924674"/>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715864" y="1033033"/>
              <a:ext cx="1253447" cy="3251999"/>
              <a:chOff x="2563481" y="1400534"/>
              <a:chExt cx="1253447" cy="3251999"/>
            </a:xfrm>
          </p:grpSpPr>
          <p:sp>
            <p:nvSpPr>
              <p:cNvPr id="61" name="Oval 60"/>
              <p:cNvSpPr/>
              <p:nvPr/>
            </p:nvSpPr>
            <p:spPr>
              <a:xfrm>
                <a:off x="2691909" y="1400534"/>
                <a:ext cx="1047964" cy="924674"/>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563481" y="2447028"/>
                <a:ext cx="1253447" cy="2205505"/>
                <a:chOff x="2563481" y="2447670"/>
                <a:chExt cx="1253447" cy="2042714"/>
              </a:xfrm>
            </p:grpSpPr>
            <p:sp>
              <p:nvSpPr>
                <p:cNvPr id="56" name="Rectangle 55"/>
                <p:cNvSpPr/>
                <p:nvPr/>
              </p:nvSpPr>
              <p:spPr>
                <a:xfrm>
                  <a:off x="2563481" y="2447670"/>
                  <a:ext cx="1253447" cy="1979118"/>
                </a:xfrm>
                <a:prstGeom prst="rect">
                  <a:avLst/>
                </a:prstGeom>
                <a:solidFill>
                  <a:schemeClr val="accent1">
                    <a:lumMod val="60000"/>
                    <a:lumOff val="40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0C3C4D8-5A3A-4116-B5B3-21DD652A2144}"/>
                    </a:ext>
                  </a:extLst>
                </p:cNvPr>
                <p:cNvSpPr txBox="1"/>
                <p:nvPr/>
              </p:nvSpPr>
              <p:spPr>
                <a:xfrm>
                  <a:off x="2589167" y="2566780"/>
                  <a:ext cx="1202077" cy="1923604"/>
                </a:xfrm>
                <a:prstGeom prst="rect">
                  <a:avLst/>
                </a:prstGeom>
                <a:noFill/>
              </p:spPr>
              <p:txBody>
                <a:bodyPr wrap="square" rtlCol="0">
                  <a:spAutoFit/>
                </a:bodyPr>
                <a:lstStyle/>
                <a:p>
                  <a:pPr marL="171450" indent="-171450">
                    <a:buFont typeface="Arial" pitchFamily="34" charset="0"/>
                    <a:buChar char="•"/>
                  </a:pPr>
                  <a:r>
                    <a:rPr lang="en-US" sz="1000" b="1" dirty="0">
                      <a:latin typeface="Calibri" pitchFamily="34" charset="0"/>
                    </a:rPr>
                    <a:t>Persona: </a:t>
                  </a:r>
                  <a:r>
                    <a:rPr lang="en-US" sz="1000" dirty="0">
                      <a:latin typeface="Calibri" pitchFamily="34" charset="0"/>
                    </a:rPr>
                    <a:t>School going kids</a:t>
                  </a:r>
                </a:p>
                <a:p>
                  <a:endParaRPr lang="en-US" sz="1000" dirty="0">
                    <a:latin typeface="Calibri" pitchFamily="34" charset="0"/>
                  </a:endParaRPr>
                </a:p>
                <a:p>
                  <a:pPr marL="171450" indent="-171450">
                    <a:buFont typeface="Arial" pitchFamily="34" charset="0"/>
                    <a:buChar char="•"/>
                  </a:pPr>
                  <a:r>
                    <a:rPr lang="en-US" sz="1000" b="1" dirty="0">
                      <a:latin typeface="Calibri" pitchFamily="34" charset="0"/>
                    </a:rPr>
                    <a:t>Age</a:t>
                  </a:r>
                  <a:r>
                    <a:rPr lang="en-US" sz="1000" dirty="0">
                      <a:latin typeface="Calibri" pitchFamily="34" charset="0"/>
                    </a:rPr>
                    <a:t> :  12 – 17</a:t>
                  </a:r>
                </a:p>
                <a:p>
                  <a:endParaRPr lang="en-US" sz="1000" dirty="0">
                    <a:latin typeface="Calibri" pitchFamily="34" charset="0"/>
                  </a:endParaRPr>
                </a:p>
                <a:p>
                  <a:pPr marL="171450" indent="-171450" fontAlgn="t">
                    <a:buFont typeface="Arial" pitchFamily="34" charset="0"/>
                    <a:buChar char="•"/>
                  </a:pPr>
                  <a:r>
                    <a:rPr lang="en-US" sz="1000" b="1" dirty="0">
                      <a:latin typeface="Calibri" pitchFamily="34" charset="0"/>
                    </a:rPr>
                    <a:t>Pain Points </a:t>
                  </a:r>
                  <a:r>
                    <a:rPr lang="en-US" sz="1000" dirty="0">
                      <a:latin typeface="Calibri" pitchFamily="34" charset="0"/>
                    </a:rPr>
                    <a:t>: </a:t>
                  </a:r>
                  <a:r>
                    <a:rPr lang="en-GB" sz="1000" dirty="0">
                      <a:latin typeface="Arial" panose="020B0604020202020204" pitchFamily="34" charset="0"/>
                    </a:rPr>
                    <a:t>Rough skin , overexposure to sun , hair fall , skin allergies</a:t>
                  </a:r>
                  <a:endParaRPr lang="en-GB" sz="1000" dirty="0"/>
                </a:p>
                <a:p>
                  <a:pPr marL="285750" indent="-285750">
                    <a:buFont typeface="Arial" pitchFamily="34" charset="0"/>
                    <a:buChar char="•"/>
                  </a:pPr>
                  <a:endParaRPr lang="en-US" sz="900" dirty="0"/>
                </a:p>
              </p:txBody>
            </p:sp>
          </p:grpSp>
        </p:grpSp>
        <p:grpSp>
          <p:nvGrpSpPr>
            <p:cNvPr id="9" name="Group 8"/>
            <p:cNvGrpSpPr/>
            <p:nvPr/>
          </p:nvGrpSpPr>
          <p:grpSpPr>
            <a:xfrm>
              <a:off x="3135353" y="1033034"/>
              <a:ext cx="1268029" cy="3192014"/>
              <a:chOff x="4130290" y="1400534"/>
              <a:chExt cx="1268029" cy="3192014"/>
            </a:xfrm>
          </p:grpSpPr>
          <p:grpSp>
            <p:nvGrpSpPr>
              <p:cNvPr id="6" name="Group 5"/>
              <p:cNvGrpSpPr/>
              <p:nvPr/>
            </p:nvGrpSpPr>
            <p:grpSpPr>
              <a:xfrm>
                <a:off x="4130290" y="2467760"/>
                <a:ext cx="1268029" cy="2124788"/>
                <a:chOff x="4130290" y="2467760"/>
                <a:chExt cx="1268029" cy="1967065"/>
              </a:xfrm>
            </p:grpSpPr>
            <p:sp>
              <p:nvSpPr>
                <p:cNvPr id="63" name="Rectangle 62"/>
                <p:cNvSpPr/>
                <p:nvPr/>
              </p:nvSpPr>
              <p:spPr>
                <a:xfrm>
                  <a:off x="4144872" y="2467760"/>
                  <a:ext cx="1253447" cy="1967065"/>
                </a:xfrm>
                <a:prstGeom prst="rect">
                  <a:avLst/>
                </a:prstGeom>
                <a:solidFill>
                  <a:schemeClr val="bg2">
                    <a:lumMod val="60000"/>
                    <a:lumOff val="40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CA5F5666-E4BF-46F3-972F-7A6FBD030B6B}"/>
                    </a:ext>
                  </a:extLst>
                </p:cNvPr>
                <p:cNvSpPr txBox="1"/>
                <p:nvPr/>
              </p:nvSpPr>
              <p:spPr>
                <a:xfrm>
                  <a:off x="4130290" y="2567624"/>
                  <a:ext cx="1253447" cy="1615827"/>
                </a:xfrm>
                <a:prstGeom prst="rect">
                  <a:avLst/>
                </a:prstGeom>
                <a:noFill/>
              </p:spPr>
              <p:txBody>
                <a:bodyPr wrap="square" rtlCol="0">
                  <a:spAutoFit/>
                </a:bodyPr>
                <a:lstStyle/>
                <a:p>
                  <a:pPr marL="171450" indent="-171450">
                    <a:buFont typeface="Arial" pitchFamily="34" charset="0"/>
                    <a:buChar char="•"/>
                  </a:pPr>
                  <a:r>
                    <a:rPr lang="en-US" sz="1000" b="1" dirty="0">
                      <a:latin typeface="Calibri" pitchFamily="34" charset="0"/>
                    </a:rPr>
                    <a:t>Persona : </a:t>
                  </a:r>
                  <a:r>
                    <a:rPr lang="en-US" sz="1000" dirty="0">
                      <a:latin typeface="Calibri" pitchFamily="34" charset="0"/>
                    </a:rPr>
                    <a:t> Sports / Athletic Professionals</a:t>
                  </a:r>
                </a:p>
                <a:p>
                  <a:endParaRPr lang="en-US" sz="1000" dirty="0">
                    <a:latin typeface="Calibri" pitchFamily="34" charset="0"/>
                  </a:endParaRPr>
                </a:p>
                <a:p>
                  <a:pPr marL="171450" indent="-171450">
                    <a:buFont typeface="Arial" pitchFamily="34" charset="0"/>
                    <a:buChar char="•"/>
                  </a:pPr>
                  <a:r>
                    <a:rPr lang="en-US" sz="1000" b="1" dirty="0">
                      <a:latin typeface="Calibri" pitchFamily="34" charset="0"/>
                    </a:rPr>
                    <a:t>Age</a:t>
                  </a:r>
                  <a:r>
                    <a:rPr lang="en-US" sz="1000" dirty="0">
                      <a:latin typeface="Calibri" pitchFamily="34" charset="0"/>
                    </a:rPr>
                    <a:t> : 18 - 24</a:t>
                  </a:r>
                </a:p>
                <a:p>
                  <a:endParaRPr lang="en-US" sz="1000" dirty="0">
                    <a:latin typeface="Calibri" pitchFamily="34" charset="0"/>
                  </a:endParaRPr>
                </a:p>
                <a:p>
                  <a:pPr marL="171450" indent="-171450" fontAlgn="t">
                    <a:buFont typeface="Arial" panose="020B0604020202020204" pitchFamily="34" charset="0"/>
                    <a:buChar char="•"/>
                  </a:pPr>
                  <a:r>
                    <a:rPr lang="en-US" sz="1000" b="1" dirty="0">
                      <a:latin typeface="Calibri" pitchFamily="34" charset="0"/>
                    </a:rPr>
                    <a:t>Pain Points </a:t>
                  </a:r>
                  <a:r>
                    <a:rPr lang="en-US" sz="1000" dirty="0">
                      <a:latin typeface="Calibri" pitchFamily="34" charset="0"/>
                    </a:rPr>
                    <a:t>: </a:t>
                  </a:r>
                  <a:r>
                    <a:rPr lang="en-IN" sz="1000" dirty="0">
                      <a:latin typeface="Arial" panose="020B0604020202020204" pitchFamily="34" charset="0"/>
                    </a:rPr>
                    <a:t>Sweating , tanning</a:t>
                  </a:r>
                  <a:endParaRPr lang="en-IN" sz="1000" dirty="0"/>
                </a:p>
                <a:p>
                  <a:pPr marL="285750" indent="-285750">
                    <a:buFont typeface="Arial" pitchFamily="34" charset="0"/>
                    <a:buChar char="•"/>
                  </a:pPr>
                  <a:endParaRPr lang="en-US" sz="900" dirty="0"/>
                </a:p>
              </p:txBody>
            </p:sp>
          </p:grpSp>
          <p:sp>
            <p:nvSpPr>
              <p:cNvPr id="65" name="Oval 64"/>
              <p:cNvSpPr/>
              <p:nvPr/>
            </p:nvSpPr>
            <p:spPr>
              <a:xfrm>
                <a:off x="4233032" y="1400534"/>
                <a:ext cx="1047964" cy="924674"/>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669926" y="1033033"/>
              <a:ext cx="1253447" cy="3192014"/>
              <a:chOff x="5645975" y="1400534"/>
              <a:chExt cx="1253447" cy="3192014"/>
            </a:xfrm>
          </p:grpSpPr>
          <p:grpSp>
            <p:nvGrpSpPr>
              <p:cNvPr id="11" name="Group 10"/>
              <p:cNvGrpSpPr/>
              <p:nvPr/>
            </p:nvGrpSpPr>
            <p:grpSpPr>
              <a:xfrm>
                <a:off x="5645975" y="2467760"/>
                <a:ext cx="1253447" cy="2124788"/>
                <a:chOff x="5645975" y="2467760"/>
                <a:chExt cx="1253447" cy="2124788"/>
              </a:xfrm>
            </p:grpSpPr>
            <p:sp>
              <p:nvSpPr>
                <p:cNvPr id="67" name="Rectangle 66"/>
                <p:cNvSpPr/>
                <p:nvPr/>
              </p:nvSpPr>
              <p:spPr>
                <a:xfrm>
                  <a:off x="5645975" y="2467760"/>
                  <a:ext cx="1253447" cy="2124788"/>
                </a:xfrm>
                <a:prstGeom prst="rect">
                  <a:avLst/>
                </a:prstGeom>
                <a:solidFill>
                  <a:srgbClr val="00B05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471CCA8-17F3-4D01-AA03-4A3E06A72B00}"/>
                    </a:ext>
                  </a:extLst>
                </p:cNvPr>
                <p:cNvSpPr txBox="1"/>
                <p:nvPr/>
              </p:nvSpPr>
              <p:spPr>
                <a:xfrm>
                  <a:off x="5645975" y="2575631"/>
                  <a:ext cx="1253447" cy="1938992"/>
                </a:xfrm>
                <a:prstGeom prst="rect">
                  <a:avLst/>
                </a:prstGeom>
                <a:noFill/>
              </p:spPr>
              <p:txBody>
                <a:bodyPr wrap="square" rtlCol="0">
                  <a:spAutoFit/>
                </a:bodyPr>
                <a:lstStyle/>
                <a:p>
                  <a:pPr marL="171450" indent="-171450">
                    <a:buFont typeface="Arial" pitchFamily="34" charset="0"/>
                    <a:buChar char="•"/>
                  </a:pPr>
                  <a:r>
                    <a:rPr lang="en-US" sz="1000" b="1" dirty="0">
                      <a:latin typeface="Calibri" pitchFamily="34" charset="0"/>
                    </a:rPr>
                    <a:t>Persona : </a:t>
                  </a:r>
                  <a:r>
                    <a:rPr lang="en-US" sz="1000" dirty="0">
                      <a:latin typeface="Calibri" pitchFamily="34" charset="0"/>
                    </a:rPr>
                    <a:t> College Students</a:t>
                  </a:r>
                </a:p>
                <a:p>
                  <a:endParaRPr lang="en-US" sz="1000" dirty="0">
                    <a:latin typeface="Calibri" pitchFamily="34" charset="0"/>
                  </a:endParaRPr>
                </a:p>
                <a:p>
                  <a:pPr marL="171450" indent="-171450">
                    <a:buFont typeface="Arial" pitchFamily="34" charset="0"/>
                    <a:buChar char="•"/>
                  </a:pPr>
                  <a:r>
                    <a:rPr lang="en-US" sz="1000" b="1" dirty="0">
                      <a:latin typeface="Calibri" pitchFamily="34" charset="0"/>
                    </a:rPr>
                    <a:t>Age</a:t>
                  </a:r>
                  <a:r>
                    <a:rPr lang="en-US" sz="1000" dirty="0">
                      <a:latin typeface="Calibri" pitchFamily="34" charset="0"/>
                    </a:rPr>
                    <a:t> : 18 - 24</a:t>
                  </a:r>
                </a:p>
                <a:p>
                  <a:endParaRPr lang="en-US" sz="1000" dirty="0">
                    <a:latin typeface="Calibri" pitchFamily="34" charset="0"/>
                  </a:endParaRPr>
                </a:p>
                <a:p>
                  <a:pPr marL="171450" indent="-171450" fontAlgn="t">
                    <a:buFont typeface="Arial" pitchFamily="34" charset="0"/>
                    <a:buChar char="•"/>
                  </a:pPr>
                  <a:r>
                    <a:rPr lang="en-US" sz="1000" b="1" dirty="0">
                      <a:latin typeface="Calibri" pitchFamily="34" charset="0"/>
                    </a:rPr>
                    <a:t>Pain Points </a:t>
                  </a:r>
                  <a:r>
                    <a:rPr lang="en-US" sz="1000" dirty="0">
                      <a:latin typeface="Calibri" pitchFamily="34" charset="0"/>
                    </a:rPr>
                    <a:t>: </a:t>
                  </a:r>
                  <a:r>
                    <a:rPr lang="en-GB" sz="1000" dirty="0">
                      <a:latin typeface="Arial" panose="020B0604020202020204" pitchFamily="34" charset="0"/>
                    </a:rPr>
                    <a:t>hair fall, exposure to sun,</a:t>
                  </a:r>
                  <a:r>
                    <a:rPr lang="en-US" sz="1000" dirty="0">
                      <a:latin typeface="Calibri" pitchFamily="34" charset="0"/>
                    </a:rPr>
                    <a:t> </a:t>
                  </a:r>
                  <a:r>
                    <a:rPr lang="en-GB" sz="1000" dirty="0">
                      <a:latin typeface="Arial" panose="020B0604020202020204" pitchFamily="34" charset="0"/>
                    </a:rPr>
                    <a:t>acne, improper  nourishment of skin</a:t>
                  </a:r>
                  <a:endParaRPr lang="en-GB" sz="1000" dirty="0"/>
                </a:p>
                <a:p>
                  <a:pPr marL="285750" indent="-285750">
                    <a:buFont typeface="Arial" pitchFamily="34" charset="0"/>
                    <a:buChar char="•"/>
                  </a:pPr>
                  <a:endParaRPr lang="en-US" sz="1000" dirty="0"/>
                </a:p>
              </p:txBody>
            </p:sp>
          </p:grpSp>
          <p:sp>
            <p:nvSpPr>
              <p:cNvPr id="69" name="Oval 68"/>
              <p:cNvSpPr/>
              <p:nvPr/>
            </p:nvSpPr>
            <p:spPr>
              <a:xfrm>
                <a:off x="5748716" y="1400534"/>
                <a:ext cx="1047964" cy="924674"/>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6138346" y="1033034"/>
              <a:ext cx="1310168" cy="3267796"/>
              <a:chOff x="7011223" y="1400534"/>
              <a:chExt cx="1310168" cy="3267796"/>
            </a:xfrm>
          </p:grpSpPr>
          <p:sp>
            <p:nvSpPr>
              <p:cNvPr id="73" name="Oval 72"/>
              <p:cNvSpPr/>
              <p:nvPr/>
            </p:nvSpPr>
            <p:spPr>
              <a:xfrm>
                <a:off x="7170685" y="1400534"/>
                <a:ext cx="1047964" cy="924674"/>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7011223" y="2446029"/>
                <a:ext cx="1310168" cy="2222301"/>
                <a:chOff x="7011223" y="2446029"/>
                <a:chExt cx="1310168" cy="2222301"/>
              </a:xfrm>
            </p:grpSpPr>
            <p:sp>
              <p:nvSpPr>
                <p:cNvPr id="71" name="Rectangle 70"/>
                <p:cNvSpPr/>
                <p:nvPr/>
              </p:nvSpPr>
              <p:spPr>
                <a:xfrm>
                  <a:off x="7067944" y="2446029"/>
                  <a:ext cx="1253447" cy="2146519"/>
                </a:xfrm>
                <a:prstGeom prst="rect">
                  <a:avLst/>
                </a:prstGeom>
                <a:solidFill>
                  <a:srgbClr val="C7494C"/>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8DE0A86-D440-461A-905A-08F9119BED5E}"/>
                    </a:ext>
                  </a:extLst>
                </p:cNvPr>
                <p:cNvSpPr txBox="1"/>
                <p:nvPr/>
              </p:nvSpPr>
              <p:spPr>
                <a:xfrm>
                  <a:off x="7011223" y="2575449"/>
                  <a:ext cx="1310168" cy="2092881"/>
                </a:xfrm>
                <a:prstGeom prst="rect">
                  <a:avLst/>
                </a:prstGeom>
                <a:noFill/>
              </p:spPr>
              <p:txBody>
                <a:bodyPr wrap="square" rtlCol="0">
                  <a:spAutoFit/>
                </a:bodyPr>
                <a:lstStyle/>
                <a:p>
                  <a:pPr marL="171450" indent="-171450">
                    <a:buFont typeface="Arial" pitchFamily="34" charset="0"/>
                    <a:buChar char="•"/>
                  </a:pPr>
                  <a:r>
                    <a:rPr lang="en-US" sz="1000" b="1" dirty="0">
                      <a:latin typeface="Calibri" pitchFamily="34" charset="0"/>
                    </a:rPr>
                    <a:t>Persona : </a:t>
                  </a:r>
                  <a:r>
                    <a:rPr lang="en-US" sz="1000" dirty="0">
                      <a:latin typeface="Calibri" pitchFamily="34" charset="0"/>
                    </a:rPr>
                    <a:t>Working Professionals</a:t>
                  </a:r>
                </a:p>
                <a:p>
                  <a:endParaRPr lang="en-US" sz="1000" dirty="0">
                    <a:latin typeface="Calibri" pitchFamily="34" charset="0"/>
                  </a:endParaRPr>
                </a:p>
                <a:p>
                  <a:pPr marL="171450" indent="-171450">
                    <a:buFont typeface="Arial" pitchFamily="34" charset="0"/>
                    <a:buChar char="•"/>
                  </a:pPr>
                  <a:r>
                    <a:rPr lang="en-US" sz="1000" b="1" dirty="0">
                      <a:latin typeface="Calibri" pitchFamily="34" charset="0"/>
                    </a:rPr>
                    <a:t>Age</a:t>
                  </a:r>
                  <a:r>
                    <a:rPr lang="en-US" sz="1000" dirty="0">
                      <a:latin typeface="Calibri" pitchFamily="34" charset="0"/>
                    </a:rPr>
                    <a:t> : 25 - 45</a:t>
                  </a:r>
                </a:p>
                <a:p>
                  <a:endParaRPr lang="en-US" sz="1000" dirty="0">
                    <a:latin typeface="Calibri" pitchFamily="34" charset="0"/>
                  </a:endParaRPr>
                </a:p>
                <a:p>
                  <a:pPr marL="171450" indent="-171450">
                    <a:buFont typeface="Arial" pitchFamily="34" charset="0"/>
                    <a:buChar char="•"/>
                  </a:pPr>
                  <a:r>
                    <a:rPr lang="en-US" sz="1000" b="1" dirty="0">
                      <a:latin typeface="Calibri" pitchFamily="34" charset="0"/>
                    </a:rPr>
                    <a:t>Pain Points </a:t>
                  </a:r>
                  <a:r>
                    <a:rPr lang="en-US" sz="1000" dirty="0">
                      <a:latin typeface="Calibri" pitchFamily="34" charset="0"/>
                    </a:rPr>
                    <a:t>: </a:t>
                  </a:r>
                  <a:r>
                    <a:rPr lang="en-GB" sz="1000" dirty="0">
                      <a:latin typeface="Calibri" pitchFamily="34" charset="0"/>
                    </a:rPr>
                    <a:t>Tried multiple skincare / body products but were ineffective due to a travelling job role.</a:t>
                  </a:r>
                </a:p>
                <a:p>
                  <a:pPr marL="285750" indent="-285750">
                    <a:buFont typeface="Arial" pitchFamily="34" charset="0"/>
                    <a:buChar char="•"/>
                  </a:pPr>
                  <a:endParaRPr lang="en-US" sz="1000" dirty="0"/>
                </a:p>
              </p:txBody>
            </p:sp>
          </p:grpSp>
        </p:grpSp>
        <p:grpSp>
          <p:nvGrpSpPr>
            <p:cNvPr id="74" name="Group 73"/>
            <p:cNvGrpSpPr/>
            <p:nvPr/>
          </p:nvGrpSpPr>
          <p:grpSpPr>
            <a:xfrm>
              <a:off x="7600911" y="1024354"/>
              <a:ext cx="1253447" cy="3192014"/>
              <a:chOff x="7067944" y="1400534"/>
              <a:chExt cx="1253447" cy="3192014"/>
            </a:xfrm>
          </p:grpSpPr>
          <p:sp>
            <p:nvSpPr>
              <p:cNvPr id="75" name="Oval 74"/>
              <p:cNvSpPr/>
              <p:nvPr/>
            </p:nvSpPr>
            <p:spPr>
              <a:xfrm>
                <a:off x="7170685" y="1400534"/>
                <a:ext cx="1047964" cy="924674"/>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7067944" y="2446029"/>
                <a:ext cx="1253447" cy="2146519"/>
              </a:xfrm>
              <a:prstGeom prst="rect">
                <a:avLst/>
              </a:prstGeom>
              <a:solidFill>
                <a:srgbClr val="FF6699"/>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140D66A0-A44B-4056-ACA1-1E3A082853A9}"/>
              </a:ext>
            </a:extLst>
          </p:cNvPr>
          <p:cNvSpPr txBox="1"/>
          <p:nvPr/>
        </p:nvSpPr>
        <p:spPr>
          <a:xfrm>
            <a:off x="7600911" y="2207540"/>
            <a:ext cx="1126967" cy="2077492"/>
          </a:xfrm>
          <a:prstGeom prst="rect">
            <a:avLst/>
          </a:prstGeom>
          <a:noFill/>
        </p:spPr>
        <p:txBody>
          <a:bodyPr wrap="square" rtlCol="0">
            <a:spAutoFit/>
          </a:bodyPr>
          <a:lstStyle/>
          <a:p>
            <a:pPr marL="171450" indent="-171450">
              <a:buFont typeface="Arial" panose="020B0604020202020204" pitchFamily="34" charset="0"/>
              <a:buChar char="•"/>
            </a:pPr>
            <a:r>
              <a:rPr lang="en-US" sz="1000" b="1" dirty="0">
                <a:latin typeface="Calibri" pitchFamily="34" charset="0"/>
              </a:rPr>
              <a:t>Persona : </a:t>
            </a:r>
            <a:r>
              <a:rPr lang="en-US" sz="1000" dirty="0"/>
              <a:t>Preggers / Post Preggers</a:t>
            </a:r>
          </a:p>
          <a:p>
            <a:endParaRPr lang="en-US" sz="1000" dirty="0">
              <a:latin typeface="Calibri" pitchFamily="34" charset="0"/>
            </a:endParaRPr>
          </a:p>
          <a:p>
            <a:pPr marL="171450" indent="-171450">
              <a:buFont typeface="Arial" pitchFamily="34" charset="0"/>
              <a:buChar char="•"/>
            </a:pPr>
            <a:r>
              <a:rPr lang="en-US" sz="1000" b="1" dirty="0">
                <a:latin typeface="Calibri" pitchFamily="34" charset="0"/>
              </a:rPr>
              <a:t>Age</a:t>
            </a:r>
            <a:r>
              <a:rPr lang="en-US" sz="1000" dirty="0">
                <a:latin typeface="Calibri" pitchFamily="34" charset="0"/>
              </a:rPr>
              <a:t> : 25 - 45</a:t>
            </a:r>
          </a:p>
          <a:p>
            <a:endParaRPr lang="en-US" sz="1000" dirty="0">
              <a:latin typeface="Calibri" pitchFamily="34" charset="0"/>
            </a:endParaRPr>
          </a:p>
          <a:p>
            <a:pPr marL="171450" indent="-171450" fontAlgn="t">
              <a:buFont typeface="Arial" panose="020B0604020202020204" pitchFamily="34" charset="0"/>
              <a:buChar char="•"/>
            </a:pPr>
            <a:r>
              <a:rPr lang="en-US" sz="1000" b="1" dirty="0">
                <a:latin typeface="Calibri" pitchFamily="34" charset="0"/>
              </a:rPr>
              <a:t>Pain Points </a:t>
            </a:r>
            <a:r>
              <a:rPr lang="en-US" sz="1000" dirty="0">
                <a:latin typeface="Calibri" pitchFamily="34" charset="0"/>
              </a:rPr>
              <a:t>: </a:t>
            </a:r>
            <a:r>
              <a:rPr lang="en-GB" sz="1000" dirty="0">
                <a:latin typeface="Arial" panose="020B0604020202020204" pitchFamily="34" charset="0"/>
              </a:rPr>
              <a:t>Dark circles , under eye swelling , hair issues</a:t>
            </a:r>
            <a:endParaRPr lang="en-GB" sz="1000" dirty="0"/>
          </a:p>
          <a:p>
            <a:pPr fontAlgn="t"/>
            <a:endParaRPr lang="en-US" sz="900" dirty="0"/>
          </a:p>
        </p:txBody>
      </p:sp>
      <p:pic>
        <p:nvPicPr>
          <p:cNvPr id="4100" name="Picture 4" descr="Anxiety free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2770" y="4488495"/>
            <a:ext cx="338744" cy="338745"/>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1844292" y="4532148"/>
            <a:ext cx="6251164" cy="25144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945115" y="4532148"/>
            <a:ext cx="6049513" cy="461665"/>
          </a:xfrm>
          <a:prstGeom prst="rect">
            <a:avLst/>
          </a:prstGeom>
          <a:noFill/>
        </p:spPr>
        <p:txBody>
          <a:bodyPr wrap="square" rtlCol="0">
            <a:spAutoFit/>
          </a:bodyPr>
          <a:lstStyle/>
          <a:p>
            <a:r>
              <a:rPr lang="en-GB" sz="1000" b="1" dirty="0">
                <a:latin typeface="Calibri" panose="020F0502020204030204" pitchFamily="34" charset="0"/>
                <a:cs typeface="Calibri" panose="020F0502020204030204" pitchFamily="34" charset="0"/>
              </a:rPr>
              <a:t>Consumer concerns: Major concerns being, the products when used, may lead to some side-effects/ allergies.</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3">
            <a:extLst>
              <a:ext uri="{FF2B5EF4-FFF2-40B4-BE49-F238E27FC236}">
                <a16:creationId xmlns:a16="http://schemas.microsoft.com/office/drawing/2014/main" id="{E4EDD999-8CB2-480C-807F-C1D42BBEF7C3}"/>
              </a:ext>
            </a:extLst>
          </p:cNvPr>
          <p:cNvGraphicFramePr>
            <a:graphicFrameLocks noGrp="1"/>
          </p:cNvGraphicFramePr>
          <p:nvPr>
            <p:extLst>
              <p:ext uri="{D42A27DB-BD31-4B8C-83A1-F6EECF244321}">
                <p14:modId xmlns:p14="http://schemas.microsoft.com/office/powerpoint/2010/main" val="2790268935"/>
              </p:ext>
            </p:extLst>
          </p:nvPr>
        </p:nvGraphicFramePr>
        <p:xfrm>
          <a:off x="686317" y="677383"/>
          <a:ext cx="7481136" cy="3794858"/>
        </p:xfrm>
        <a:graphic>
          <a:graphicData uri="http://schemas.openxmlformats.org/drawingml/2006/table">
            <a:tbl>
              <a:tblPr firstRow="1" bandRow="1">
                <a:tableStyleId>{D9D52C48-FD7D-46B6-AA8C-4671839DF7D3}</a:tableStyleId>
              </a:tblPr>
              <a:tblGrid>
                <a:gridCol w="1246856">
                  <a:extLst>
                    <a:ext uri="{9D8B030D-6E8A-4147-A177-3AD203B41FA5}">
                      <a16:colId xmlns:a16="http://schemas.microsoft.com/office/drawing/2014/main" val="90696238"/>
                    </a:ext>
                  </a:extLst>
                </a:gridCol>
                <a:gridCol w="1246856">
                  <a:extLst>
                    <a:ext uri="{9D8B030D-6E8A-4147-A177-3AD203B41FA5}">
                      <a16:colId xmlns:a16="http://schemas.microsoft.com/office/drawing/2014/main" val="4120108168"/>
                    </a:ext>
                  </a:extLst>
                </a:gridCol>
                <a:gridCol w="1246856">
                  <a:extLst>
                    <a:ext uri="{9D8B030D-6E8A-4147-A177-3AD203B41FA5}">
                      <a16:colId xmlns:a16="http://schemas.microsoft.com/office/drawing/2014/main" val="3478542879"/>
                    </a:ext>
                  </a:extLst>
                </a:gridCol>
                <a:gridCol w="1246856">
                  <a:extLst>
                    <a:ext uri="{9D8B030D-6E8A-4147-A177-3AD203B41FA5}">
                      <a16:colId xmlns:a16="http://schemas.microsoft.com/office/drawing/2014/main" val="3725990965"/>
                    </a:ext>
                  </a:extLst>
                </a:gridCol>
                <a:gridCol w="1246856">
                  <a:extLst>
                    <a:ext uri="{9D8B030D-6E8A-4147-A177-3AD203B41FA5}">
                      <a16:colId xmlns:a16="http://schemas.microsoft.com/office/drawing/2014/main" val="3582460817"/>
                    </a:ext>
                  </a:extLst>
                </a:gridCol>
                <a:gridCol w="1246856">
                  <a:extLst>
                    <a:ext uri="{9D8B030D-6E8A-4147-A177-3AD203B41FA5}">
                      <a16:colId xmlns:a16="http://schemas.microsoft.com/office/drawing/2014/main" val="1219075302"/>
                    </a:ext>
                  </a:extLst>
                </a:gridCol>
              </a:tblGrid>
              <a:tr h="496795">
                <a:tc>
                  <a:txBody>
                    <a:bodyPr/>
                    <a:lstStyle/>
                    <a:p>
                      <a:r>
                        <a:rPr lang="en-GB" sz="900" b="1" dirty="0">
                          <a:solidFill>
                            <a:schemeClr val="accent5"/>
                          </a:solidFill>
                        </a:rPr>
                        <a:t>Segment Name</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b="1" dirty="0">
                          <a:solidFill>
                            <a:schemeClr val="accent5"/>
                          </a:solidFill>
                        </a:rPr>
                        <a:t>Benefits sought</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b="1" dirty="0">
                          <a:solidFill>
                            <a:schemeClr val="accent5"/>
                          </a:solidFill>
                        </a:rPr>
                        <a:t>Behavioural Characteristics</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b="1" dirty="0">
                          <a:solidFill>
                            <a:schemeClr val="accent5"/>
                          </a:solidFill>
                        </a:rPr>
                        <a:t>Personality Characteristics</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b="1" dirty="0">
                          <a:solidFill>
                            <a:schemeClr val="accent5"/>
                          </a:solidFill>
                        </a:rPr>
                        <a:t>Lifestyle characteristics</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b="1" dirty="0">
                          <a:solidFill>
                            <a:schemeClr val="accent5"/>
                          </a:solidFill>
                        </a:rPr>
                        <a:t>Targeting</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extLst>
                  <a:ext uri="{0D108BD9-81ED-4DB2-BD59-A6C34878D82A}">
                    <a16:rowId xmlns:a16="http://schemas.microsoft.com/office/drawing/2014/main" val="1423754535"/>
                  </a:ext>
                </a:extLst>
              </a:tr>
              <a:tr h="496795">
                <a:tc>
                  <a:txBody>
                    <a:bodyPr/>
                    <a:lstStyle/>
                    <a:p>
                      <a:r>
                        <a:rPr lang="en-GB" sz="900" b="1" dirty="0">
                          <a:solidFill>
                            <a:schemeClr val="accent5"/>
                          </a:solidFill>
                        </a:rPr>
                        <a:t>The Vanity buyer</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Brand</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User of high end brands</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High sociability</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Image conscious</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Collaboration with celebrities</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extLst>
                  <a:ext uri="{0D108BD9-81ED-4DB2-BD59-A6C34878D82A}">
                    <a16:rowId xmlns:a16="http://schemas.microsoft.com/office/drawing/2014/main" val="1210458455"/>
                  </a:ext>
                </a:extLst>
              </a:tr>
              <a:tr h="652379">
                <a:tc>
                  <a:txBody>
                    <a:bodyPr/>
                    <a:lstStyle/>
                    <a:p>
                      <a:r>
                        <a:rPr lang="en-GB" sz="900" b="1" dirty="0">
                          <a:solidFill>
                            <a:schemeClr val="accent5"/>
                          </a:solidFill>
                        </a:rPr>
                        <a:t>The Attribute buyer</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Attribute benefits like spotless skin</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Result Oriented</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Ambitious</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Active</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Through reviews and testimonials on the social web</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extLst>
                  <a:ext uri="{0D108BD9-81ED-4DB2-BD59-A6C34878D82A}">
                    <a16:rowId xmlns:a16="http://schemas.microsoft.com/office/drawing/2014/main" val="2867496406"/>
                  </a:ext>
                </a:extLst>
              </a:tr>
              <a:tr h="496795">
                <a:tc>
                  <a:txBody>
                    <a:bodyPr/>
                    <a:lstStyle/>
                    <a:p>
                      <a:r>
                        <a:rPr lang="en-GB" sz="900" b="1" dirty="0">
                          <a:solidFill>
                            <a:schemeClr val="accent5"/>
                          </a:solidFill>
                        </a:rPr>
                        <a:t>The Price sensitive buyer</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Affordability</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Heavy users</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High autonomy</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Value oriented</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Strategic pricing depending on quantity</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extLst>
                  <a:ext uri="{0D108BD9-81ED-4DB2-BD59-A6C34878D82A}">
                    <a16:rowId xmlns:a16="http://schemas.microsoft.com/office/drawing/2014/main" val="2589189305"/>
                  </a:ext>
                </a:extLst>
              </a:tr>
              <a:tr h="496795">
                <a:tc>
                  <a:txBody>
                    <a:bodyPr/>
                    <a:lstStyle/>
                    <a:p>
                      <a:r>
                        <a:rPr lang="en-GB" sz="900" b="1" dirty="0">
                          <a:solidFill>
                            <a:schemeClr val="accent5"/>
                          </a:solidFill>
                        </a:rPr>
                        <a:t>The Fussy buyer</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Suitability to skin type</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Trial users</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Self involved</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Perfectionist</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Giveaways and personalised ads</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extLst>
                  <a:ext uri="{0D108BD9-81ED-4DB2-BD59-A6C34878D82A}">
                    <a16:rowId xmlns:a16="http://schemas.microsoft.com/office/drawing/2014/main" val="3959905232"/>
                  </a:ext>
                </a:extLst>
              </a:tr>
              <a:tr h="496795">
                <a:tc>
                  <a:txBody>
                    <a:bodyPr/>
                    <a:lstStyle/>
                    <a:p>
                      <a:r>
                        <a:rPr lang="en-GB" sz="900" b="1" dirty="0">
                          <a:solidFill>
                            <a:schemeClr val="accent5"/>
                          </a:solidFill>
                        </a:rPr>
                        <a:t>The Lazy buyer</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General purpose</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Medium to heavy user</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Laid back</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Hedonistic</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One click destination to payment page</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extLst>
                  <a:ext uri="{0D108BD9-81ED-4DB2-BD59-A6C34878D82A}">
                    <a16:rowId xmlns:a16="http://schemas.microsoft.com/office/drawing/2014/main" val="3998666121"/>
                  </a:ext>
                </a:extLst>
              </a:tr>
              <a:tr h="652379">
                <a:tc>
                  <a:txBody>
                    <a:bodyPr/>
                    <a:lstStyle/>
                    <a:p>
                      <a:r>
                        <a:rPr lang="en-GB" sz="900" b="1" dirty="0">
                          <a:solidFill>
                            <a:schemeClr val="accent5"/>
                          </a:solidFill>
                        </a:rPr>
                        <a:t>The Inquisitive buyer</a:t>
                      </a:r>
                      <a:endParaRPr lang="en-IN" sz="900" b="1"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Special ingredients for glowing skin</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Look for search qualities</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Analytical</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Conservative</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tc>
                  <a:txBody>
                    <a:bodyPr/>
                    <a:lstStyle/>
                    <a:p>
                      <a:r>
                        <a:rPr lang="en-GB" sz="900" dirty="0">
                          <a:solidFill>
                            <a:schemeClr val="accent5"/>
                          </a:solidFill>
                        </a:rPr>
                        <a:t>24*7 support along with a consultant(if required) to solve their queries</a:t>
                      </a:r>
                      <a:endParaRPr lang="en-IN" sz="900" dirty="0">
                        <a:solidFill>
                          <a:schemeClr val="accent5"/>
                        </a:solidFill>
                        <a:latin typeface="Calibri" panose="020F0502020204030204" pitchFamily="34" charset="0"/>
                        <a:cs typeface="Calibri" panose="020F0502020204030204" pitchFamily="34" charset="0"/>
                      </a:endParaRPr>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tcPr>
                </a:tc>
                <a:extLst>
                  <a:ext uri="{0D108BD9-81ED-4DB2-BD59-A6C34878D82A}">
                    <a16:rowId xmlns:a16="http://schemas.microsoft.com/office/drawing/2014/main" val="3743986372"/>
                  </a:ext>
                </a:extLst>
              </a:tr>
            </a:tbl>
          </a:graphicData>
        </a:graphic>
      </p:graphicFrame>
      <p:sp>
        <p:nvSpPr>
          <p:cNvPr id="5" name="TextBox 4">
            <a:extLst>
              <a:ext uri="{FF2B5EF4-FFF2-40B4-BE49-F238E27FC236}">
                <a16:creationId xmlns:a16="http://schemas.microsoft.com/office/drawing/2014/main" id="{C455334D-07E9-42CC-A57A-35498BAEF0D6}"/>
              </a:ext>
            </a:extLst>
          </p:cNvPr>
          <p:cNvSpPr txBox="1"/>
          <p:nvPr/>
        </p:nvSpPr>
        <p:spPr>
          <a:xfrm>
            <a:off x="1266940" y="88557"/>
            <a:ext cx="6555036"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GB" sz="1800" b="1" dirty="0">
                <a:solidFill>
                  <a:schemeClr val="accent5"/>
                </a:solidFill>
                <a:latin typeface="Abel" panose="020B0604020202020204" charset="0"/>
                <a:cs typeface="Calibri" panose="020F0502020204030204" pitchFamily="34" charset="0"/>
              </a:rPr>
              <a:t>TARGETING BASED ON CONSUMER BEHAVIOUR</a:t>
            </a:r>
            <a:endParaRPr lang="en-IN" sz="1800" b="1" dirty="0">
              <a:solidFill>
                <a:schemeClr val="accent5"/>
              </a:solidFill>
              <a:latin typeface="Abel" panose="020B0604020202020204" charset="0"/>
              <a:cs typeface="Calibri" panose="020F0502020204030204" pitchFamily="34" charset="0"/>
            </a:endParaRPr>
          </a:p>
        </p:txBody>
      </p:sp>
    </p:spTree>
    <p:extLst>
      <p:ext uri="{BB962C8B-B14F-4D97-AF65-F5344CB8AC3E}">
        <p14:creationId xmlns:p14="http://schemas.microsoft.com/office/powerpoint/2010/main" val="1320474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DAE557-02C7-465E-8DAD-9EBBA8DEA286}"/>
              </a:ext>
            </a:extLst>
          </p:cNvPr>
          <p:cNvSpPr txBox="1"/>
          <p:nvPr/>
        </p:nvSpPr>
        <p:spPr>
          <a:xfrm>
            <a:off x="389789" y="1369682"/>
            <a:ext cx="3440724" cy="530338"/>
          </a:xfrm>
          <a:prstGeom prst="rect">
            <a:avLst/>
          </a:prstGeom>
          <a:noFill/>
        </p:spPr>
        <p:txBody>
          <a:bodyPr wrap="square">
            <a:spAutoFit/>
          </a:bodyPr>
          <a:lstStyle/>
          <a:p>
            <a:pPr marL="914400">
              <a:lnSpc>
                <a:spcPct val="107000"/>
              </a:lnSpc>
              <a:spcAft>
                <a:spcPts val="800"/>
              </a:spcAft>
            </a:pPr>
            <a:r>
              <a:rPr lang="en-GB"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Daily needs cosmetic product like shampoo, hair oil, soaps, moisturizer, conditioner to cater to every household.</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312CE3E8-B5CD-40A7-9112-25FE17EEA1A2}"/>
              </a:ext>
            </a:extLst>
          </p:cNvPr>
          <p:cNvSpPr txBox="1"/>
          <p:nvPr/>
        </p:nvSpPr>
        <p:spPr>
          <a:xfrm>
            <a:off x="5111263" y="1047161"/>
            <a:ext cx="4067908" cy="1579022"/>
          </a:xfrm>
          <a:prstGeom prst="rect">
            <a:avLst/>
          </a:prstGeom>
          <a:noFill/>
        </p:spPr>
        <p:txBody>
          <a:bodyPr wrap="square">
            <a:spAutoFit/>
          </a:bodyPr>
          <a:lstStyle/>
          <a:p>
            <a:pPr marL="171450" indent="-171450">
              <a:lnSpc>
                <a:spcPct val="107000"/>
              </a:lnSpc>
              <a:spcAft>
                <a:spcPts val="800"/>
              </a:spcAft>
              <a:buClr>
                <a:schemeClr val="bg1"/>
              </a:buClr>
              <a:buFont typeface="Wingdings" panose="05000000000000000000" pitchFamily="2" charset="2"/>
              <a:buChar char="v"/>
            </a:pPr>
            <a:r>
              <a:rPr lang="en-GB" sz="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Toddlers and tweens</a:t>
            </a:r>
            <a:r>
              <a:rPr lang="en-GB"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require basic daily care products like Body massage oil, hair oil, soap, moisturiser, shampoo.</a:t>
            </a:r>
            <a:endParaRPr lang="en-IN" sz="9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Clr>
                <a:schemeClr val="bg1"/>
              </a:buClr>
              <a:buFont typeface="Wingdings" panose="05000000000000000000" pitchFamily="2" charset="2"/>
              <a:buChar char="v"/>
            </a:pPr>
            <a:r>
              <a:rPr lang="en-GB"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Other than daily care products,</a:t>
            </a:r>
            <a:r>
              <a:rPr lang="en-GB" sz="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12-17-year-olds</a:t>
            </a:r>
            <a:r>
              <a:rPr lang="en-GB"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require lip balms, sunscreen and body wash as well.</a:t>
            </a:r>
            <a:endParaRPr lang="en-IN" sz="9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Clr>
                <a:schemeClr val="bg1"/>
              </a:buClr>
              <a:buFont typeface="Wingdings" panose="05000000000000000000" pitchFamily="2" charset="2"/>
              <a:buChar char="v"/>
            </a:pPr>
            <a:r>
              <a:rPr lang="en-GB" sz="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18–24-year-olds</a:t>
            </a:r>
            <a:r>
              <a:rPr lang="en-GB"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need Cleanser, Toner, serum, sunscreen, body wash apart from the daily care products.</a:t>
            </a:r>
            <a:endParaRPr lang="en-IN" sz="9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Clr>
                <a:schemeClr val="bg1"/>
              </a:buClr>
              <a:buFont typeface="Wingdings" panose="05000000000000000000" pitchFamily="2" charset="2"/>
              <a:buChar char="v"/>
            </a:pPr>
            <a:r>
              <a:rPr lang="en-GB" sz="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25-45 year olds</a:t>
            </a:r>
            <a:r>
              <a:rPr lang="en-GB"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need all the variety ranging from skin care to hair care depending on various circumstances.</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5386435A-4E52-4E88-8112-78E67B280C9A}"/>
              </a:ext>
            </a:extLst>
          </p:cNvPr>
          <p:cNvSpPr txBox="1"/>
          <p:nvPr/>
        </p:nvSpPr>
        <p:spPr>
          <a:xfrm>
            <a:off x="389789" y="3379249"/>
            <a:ext cx="3809999" cy="1282659"/>
          </a:xfrm>
          <a:prstGeom prst="rect">
            <a:avLst/>
          </a:prstGeom>
          <a:noFill/>
        </p:spPr>
        <p:txBody>
          <a:bodyPr wrap="square">
            <a:spAutoFit/>
          </a:bodyPr>
          <a:lstStyle/>
          <a:p>
            <a:pPr marL="914400">
              <a:lnSpc>
                <a:spcPct val="107000"/>
              </a:lnSpc>
              <a:spcAft>
                <a:spcPts val="800"/>
              </a:spcAft>
            </a:pPr>
            <a:r>
              <a:rPr lang="en-GB"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Depending on changing climatic conditions, consumer require different skin/hair/body care products.</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085850" indent="-171450">
              <a:lnSpc>
                <a:spcPct val="107000"/>
              </a:lnSpc>
              <a:spcAft>
                <a:spcPts val="800"/>
              </a:spcAft>
              <a:buClr>
                <a:schemeClr val="bg1"/>
              </a:buClr>
              <a:buFont typeface="Wingdings" panose="05000000000000000000" pitchFamily="2" charset="2"/>
              <a:buChar char="v"/>
            </a:pPr>
            <a:r>
              <a:rPr lang="en-GB" sz="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a:t>
            </a:r>
            <a:r>
              <a:rPr lang="en-GB"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Sunscreen, hydrating gel, face mask, lip balm</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085850" indent="-171450">
              <a:lnSpc>
                <a:spcPct val="107000"/>
              </a:lnSpc>
              <a:spcAft>
                <a:spcPts val="800"/>
              </a:spcAft>
              <a:buClr>
                <a:schemeClr val="bg1"/>
              </a:buClr>
              <a:buFont typeface="Wingdings" panose="05000000000000000000" pitchFamily="2" charset="2"/>
              <a:buChar char="v"/>
            </a:pPr>
            <a:r>
              <a:rPr lang="en-GB" sz="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Cold</a:t>
            </a:r>
            <a:r>
              <a:rPr lang="en-GB"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Moisturiser, body butter, hair oil</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085850" indent="-171450">
              <a:lnSpc>
                <a:spcPct val="107000"/>
              </a:lnSpc>
              <a:spcAft>
                <a:spcPts val="800"/>
              </a:spcAft>
              <a:buClr>
                <a:schemeClr val="bg1"/>
              </a:buClr>
              <a:buFont typeface="Wingdings" panose="05000000000000000000" pitchFamily="2" charset="2"/>
              <a:buChar char="v"/>
            </a:pPr>
            <a:r>
              <a:rPr lang="en-GB" sz="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Humid</a:t>
            </a:r>
            <a:r>
              <a:rPr lang="en-GB"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Soap/body wash, hair serum, hair mask, sunscreen</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3166E34C-72B3-40BD-8DCE-1C7F102F56BC}"/>
              </a:ext>
            </a:extLst>
          </p:cNvPr>
          <p:cNvSpPr txBox="1"/>
          <p:nvPr/>
        </p:nvSpPr>
        <p:spPr>
          <a:xfrm>
            <a:off x="2672862" y="1572"/>
            <a:ext cx="5369169"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GB" sz="1800" b="1" dirty="0">
                <a:solidFill>
                  <a:schemeClr val="accent5"/>
                </a:solidFill>
                <a:latin typeface="Abel" panose="020B0604020202020204" charset="0"/>
              </a:rPr>
              <a:t>PRODUCT BASED CUSTOMER TARGETING</a:t>
            </a:r>
            <a:endParaRPr lang="en-IN" sz="1800" b="1" dirty="0">
              <a:solidFill>
                <a:schemeClr val="accent5"/>
              </a:solidFill>
              <a:latin typeface="Abel" panose="020B0604020202020204" charset="0"/>
            </a:endParaRPr>
          </a:p>
        </p:txBody>
      </p:sp>
      <p:sp>
        <p:nvSpPr>
          <p:cNvPr id="27" name="Arrow: Notched Right 26">
            <a:extLst>
              <a:ext uri="{FF2B5EF4-FFF2-40B4-BE49-F238E27FC236}">
                <a16:creationId xmlns:a16="http://schemas.microsoft.com/office/drawing/2014/main" id="{6E852DC1-6268-4390-8D25-4C8686D3EE8F}"/>
              </a:ext>
            </a:extLst>
          </p:cNvPr>
          <p:cNvSpPr/>
          <p:nvPr/>
        </p:nvSpPr>
        <p:spPr>
          <a:xfrm>
            <a:off x="4258409" y="2693860"/>
            <a:ext cx="2016365" cy="685389"/>
          </a:xfrm>
          <a:prstGeom prst="notched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Calibri" panose="020F0502020204030204" pitchFamily="34" charset="0"/>
                <a:cs typeface="Calibri" panose="020F0502020204030204" pitchFamily="34" charset="0"/>
              </a:rPr>
              <a:t>Behavioural</a:t>
            </a:r>
            <a:endParaRPr lang="en-IN" b="1" dirty="0">
              <a:latin typeface="Calibri" panose="020F0502020204030204" pitchFamily="34" charset="0"/>
              <a:cs typeface="Calibri" panose="020F0502020204030204" pitchFamily="34" charset="0"/>
            </a:endParaRPr>
          </a:p>
        </p:txBody>
      </p:sp>
      <p:sp>
        <p:nvSpPr>
          <p:cNvPr id="28" name="Arrow: Notched Right 27">
            <a:extLst>
              <a:ext uri="{FF2B5EF4-FFF2-40B4-BE49-F238E27FC236}">
                <a16:creationId xmlns:a16="http://schemas.microsoft.com/office/drawing/2014/main" id="{E6E86B3D-6DD1-436D-8BDE-DADCAEC7A075}"/>
              </a:ext>
            </a:extLst>
          </p:cNvPr>
          <p:cNvSpPr/>
          <p:nvPr/>
        </p:nvSpPr>
        <p:spPr>
          <a:xfrm>
            <a:off x="4258410" y="322569"/>
            <a:ext cx="2016365" cy="685389"/>
          </a:xfrm>
          <a:prstGeom prst="notchedRightArrow">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Calibri" panose="020F0502020204030204" pitchFamily="34" charset="0"/>
                <a:cs typeface="Calibri" panose="020F0502020204030204" pitchFamily="34" charset="0"/>
              </a:rPr>
              <a:t>Based on Age Group</a:t>
            </a:r>
            <a:endParaRPr lang="en-IN" sz="1200" b="1" dirty="0">
              <a:latin typeface="Calibri" panose="020F0502020204030204" pitchFamily="34" charset="0"/>
              <a:cs typeface="Calibri" panose="020F0502020204030204" pitchFamily="34" charset="0"/>
            </a:endParaRPr>
          </a:p>
        </p:txBody>
      </p:sp>
      <p:sp>
        <p:nvSpPr>
          <p:cNvPr id="29" name="Arrow: Notched Right 28">
            <a:extLst>
              <a:ext uri="{FF2B5EF4-FFF2-40B4-BE49-F238E27FC236}">
                <a16:creationId xmlns:a16="http://schemas.microsoft.com/office/drawing/2014/main" id="{FF5B39F5-5821-4918-B705-853476CB1FDC}"/>
              </a:ext>
            </a:extLst>
          </p:cNvPr>
          <p:cNvSpPr/>
          <p:nvPr/>
        </p:nvSpPr>
        <p:spPr>
          <a:xfrm>
            <a:off x="93786" y="2656676"/>
            <a:ext cx="2016365" cy="685389"/>
          </a:xfrm>
          <a:prstGeom prst="notchedRightArrow">
            <a:avLst/>
          </a:prstGeom>
          <a:solidFill>
            <a:srgbClr val="3D7D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Calibri" panose="020F0502020204030204" pitchFamily="34" charset="0"/>
                <a:cs typeface="Calibri" panose="020F0502020204030204" pitchFamily="34" charset="0"/>
              </a:rPr>
              <a:t>Geography</a:t>
            </a:r>
            <a:endParaRPr lang="en-IN" sz="1200" b="1" dirty="0">
              <a:latin typeface="Calibri" panose="020F0502020204030204" pitchFamily="34" charset="0"/>
              <a:cs typeface="Calibri" panose="020F0502020204030204" pitchFamily="34" charset="0"/>
            </a:endParaRPr>
          </a:p>
        </p:txBody>
      </p:sp>
      <p:sp>
        <p:nvSpPr>
          <p:cNvPr id="30" name="Arrow: Notched Right 29">
            <a:extLst>
              <a:ext uri="{FF2B5EF4-FFF2-40B4-BE49-F238E27FC236}">
                <a16:creationId xmlns:a16="http://schemas.microsoft.com/office/drawing/2014/main" id="{4B481072-942D-43AC-AC55-8D13DC02EB7A}"/>
              </a:ext>
            </a:extLst>
          </p:cNvPr>
          <p:cNvSpPr/>
          <p:nvPr/>
        </p:nvSpPr>
        <p:spPr>
          <a:xfrm>
            <a:off x="93786" y="322569"/>
            <a:ext cx="2016365" cy="685389"/>
          </a:xfrm>
          <a:prstGeom prst="notchedRightArrow">
            <a:avLst/>
          </a:prstGeom>
          <a:solidFill>
            <a:srgbClr val="C7494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Calibri" panose="020F0502020204030204" pitchFamily="34" charset="0"/>
                <a:cs typeface="Calibri" panose="020F0502020204030204" pitchFamily="34" charset="0"/>
              </a:rPr>
              <a:t>Mass Marketing</a:t>
            </a:r>
            <a:endParaRPr lang="en-IN" sz="1200" b="1" dirty="0">
              <a:latin typeface="Calibri" panose="020F0502020204030204" pitchFamily="34" charset="0"/>
              <a:cs typeface="Calibri" panose="020F0502020204030204" pitchFamily="34" charset="0"/>
            </a:endParaRPr>
          </a:p>
        </p:txBody>
      </p:sp>
      <p:pic>
        <p:nvPicPr>
          <p:cNvPr id="2050" name="Picture 2" descr="Population free icon">
            <a:extLst>
              <a:ext uri="{FF2B5EF4-FFF2-40B4-BE49-F238E27FC236}">
                <a16:creationId xmlns:a16="http://schemas.microsoft.com/office/drawing/2014/main" id="{78D9C245-CCDF-40C5-ABCB-EE6A1FA7D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85" y="981598"/>
            <a:ext cx="1052139" cy="10521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ge group free icon">
            <a:extLst>
              <a:ext uri="{FF2B5EF4-FFF2-40B4-BE49-F238E27FC236}">
                <a16:creationId xmlns:a16="http://schemas.microsoft.com/office/drawing/2014/main" id="{923CD59D-824F-4EFB-AF68-6931D6857F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863" y="1075540"/>
            <a:ext cx="964400" cy="964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ason free icon">
            <a:extLst>
              <a:ext uri="{FF2B5EF4-FFF2-40B4-BE49-F238E27FC236}">
                <a16:creationId xmlns:a16="http://schemas.microsoft.com/office/drawing/2014/main" id="{4F9135C5-A7AE-4EA3-A033-4341A81F87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304" y="3431627"/>
            <a:ext cx="927664" cy="832059"/>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a:extLst>
              <a:ext uri="{FF2B5EF4-FFF2-40B4-BE49-F238E27FC236}">
                <a16:creationId xmlns:a16="http://schemas.microsoft.com/office/drawing/2014/main" id="{B121D582-BAED-4775-B54F-5DAC2F394F3D}"/>
              </a:ext>
            </a:extLst>
          </p:cNvPr>
          <p:cNvSpPr txBox="1"/>
          <p:nvPr/>
        </p:nvSpPr>
        <p:spPr>
          <a:xfrm>
            <a:off x="5213662" y="3358141"/>
            <a:ext cx="3809997" cy="1338828"/>
          </a:xfrm>
          <a:prstGeom prst="rect">
            <a:avLst/>
          </a:prstGeom>
          <a:noFill/>
        </p:spPr>
        <p:txBody>
          <a:bodyPr wrap="square" rtlCol="0">
            <a:spAutoFit/>
          </a:bodyPr>
          <a:lstStyle/>
          <a:p>
            <a:r>
              <a:rPr lang="en-GB" sz="900" b="1" dirty="0">
                <a:solidFill>
                  <a:schemeClr val="bg1"/>
                </a:solidFill>
                <a:latin typeface="Calibri" panose="020F0502020204030204" pitchFamily="34" charset="0"/>
                <a:cs typeface="Calibri" panose="020F0502020204030204" pitchFamily="34" charset="0"/>
              </a:rPr>
              <a:t>Occasion</a:t>
            </a:r>
          </a:p>
          <a:p>
            <a:r>
              <a:rPr lang="en-GB" sz="900" b="1" dirty="0">
                <a:solidFill>
                  <a:schemeClr val="bg1"/>
                </a:solidFill>
                <a:latin typeface="Calibri" panose="020F0502020204030204" pitchFamily="34" charset="0"/>
                <a:cs typeface="Calibri" panose="020F0502020204030204" pitchFamily="34" charset="0"/>
              </a:rPr>
              <a:t>Work</a:t>
            </a:r>
            <a:r>
              <a:rPr lang="en-GB" sz="900" dirty="0">
                <a:solidFill>
                  <a:schemeClr val="bg1"/>
                </a:solidFill>
                <a:latin typeface="Calibri" panose="020F0502020204030204" pitchFamily="34" charset="0"/>
                <a:cs typeface="Calibri" panose="020F0502020204030204" pitchFamily="34" charset="0"/>
              </a:rPr>
              <a:t>:</a:t>
            </a:r>
          </a:p>
          <a:p>
            <a:pPr marL="171450" lvl="2" indent="-171450">
              <a:buClr>
                <a:schemeClr val="bg1"/>
              </a:buClr>
              <a:buFont typeface="Wingdings" panose="05000000000000000000" pitchFamily="2" charset="2"/>
              <a:buChar char="v"/>
            </a:pPr>
            <a:r>
              <a:rPr lang="en-GB" sz="900" b="1" dirty="0">
                <a:solidFill>
                  <a:schemeClr val="bg1"/>
                </a:solidFill>
                <a:latin typeface="Calibri" panose="020F0502020204030204" pitchFamily="34" charset="0"/>
                <a:cs typeface="Calibri" panose="020F0502020204030204" pitchFamily="34" charset="0"/>
              </a:rPr>
              <a:t>Travelling frequently</a:t>
            </a:r>
            <a:r>
              <a:rPr lang="en-GB" sz="900" dirty="0">
                <a:solidFill>
                  <a:schemeClr val="bg1"/>
                </a:solidFill>
                <a:latin typeface="Calibri" panose="020F0502020204030204" pitchFamily="34" charset="0"/>
                <a:cs typeface="Calibri" panose="020F0502020204030204" pitchFamily="34" charset="0"/>
              </a:rPr>
              <a:t>: Sunscreen, cleanser, toner, lip balm, body wash, face mask</a:t>
            </a:r>
          </a:p>
          <a:p>
            <a:pPr marL="171450" lvl="2" indent="-171450">
              <a:buClr>
                <a:schemeClr val="bg1"/>
              </a:buClr>
              <a:buFont typeface="Wingdings" panose="05000000000000000000" pitchFamily="2" charset="2"/>
              <a:buChar char="v"/>
            </a:pPr>
            <a:r>
              <a:rPr lang="en-GB" sz="900" b="1" dirty="0">
                <a:solidFill>
                  <a:schemeClr val="bg1"/>
                </a:solidFill>
                <a:latin typeface="Calibri" panose="020F0502020204030204" pitchFamily="34" charset="0"/>
                <a:cs typeface="Calibri" panose="020F0502020204030204" pitchFamily="34" charset="0"/>
              </a:rPr>
              <a:t>Travelling once-in-a-while</a:t>
            </a:r>
            <a:r>
              <a:rPr lang="en-GB" sz="900" dirty="0">
                <a:solidFill>
                  <a:schemeClr val="bg1"/>
                </a:solidFill>
                <a:latin typeface="Calibri" panose="020F0502020204030204" pitchFamily="34" charset="0"/>
                <a:cs typeface="Calibri" panose="020F0502020204030204" pitchFamily="34" charset="0"/>
              </a:rPr>
              <a:t>: Sunscreen, face mask, moisturiser</a:t>
            </a:r>
          </a:p>
          <a:p>
            <a:pPr marL="171450" lvl="2" indent="-171450">
              <a:buClr>
                <a:schemeClr val="bg1"/>
              </a:buClr>
              <a:buFont typeface="Wingdings" panose="05000000000000000000" pitchFamily="2" charset="2"/>
              <a:buChar char="v"/>
            </a:pPr>
            <a:r>
              <a:rPr lang="en-IN" sz="900" b="1" dirty="0">
                <a:solidFill>
                  <a:schemeClr val="bg1"/>
                </a:solidFill>
                <a:latin typeface="Calibri" panose="020F0502020204030204" pitchFamily="34" charset="0"/>
                <a:cs typeface="Calibri" panose="020F0502020204030204" pitchFamily="34" charset="0"/>
              </a:rPr>
              <a:t>Working remote</a:t>
            </a:r>
            <a:r>
              <a:rPr lang="en-IN" sz="900" dirty="0">
                <a:solidFill>
                  <a:schemeClr val="bg1"/>
                </a:solidFill>
                <a:latin typeface="Calibri" panose="020F0502020204030204" pitchFamily="34" charset="0"/>
                <a:cs typeface="Calibri" panose="020F0502020204030204" pitchFamily="34" charset="0"/>
              </a:rPr>
              <a:t>: eye creams, hydrating gel</a:t>
            </a:r>
          </a:p>
          <a:p>
            <a:pPr lvl="2"/>
            <a:endParaRPr lang="en-IN" sz="900" dirty="0">
              <a:solidFill>
                <a:schemeClr val="bg1"/>
              </a:solidFill>
              <a:latin typeface="Calibri" panose="020F0502020204030204" pitchFamily="34" charset="0"/>
              <a:cs typeface="Calibri" panose="020F0502020204030204" pitchFamily="34" charset="0"/>
            </a:endParaRPr>
          </a:p>
          <a:p>
            <a:pPr lvl="2"/>
            <a:r>
              <a:rPr lang="en-IN" sz="900" b="1" dirty="0">
                <a:solidFill>
                  <a:schemeClr val="bg1"/>
                </a:solidFill>
                <a:latin typeface="Calibri" panose="020F0502020204030204" pitchFamily="34" charset="0"/>
                <a:cs typeface="Calibri" panose="020F0502020204030204" pitchFamily="34" charset="0"/>
              </a:rPr>
              <a:t>Social gatherings/Festivals</a:t>
            </a:r>
            <a:r>
              <a:rPr lang="en-IN" sz="900" dirty="0">
                <a:solidFill>
                  <a:schemeClr val="bg1"/>
                </a:solidFill>
                <a:latin typeface="Calibri" panose="020F0502020204030204" pitchFamily="34" charset="0"/>
                <a:cs typeface="Calibri" panose="020F0502020204030204" pitchFamily="34" charset="0"/>
              </a:rPr>
              <a:t>: </a:t>
            </a:r>
          </a:p>
          <a:p>
            <a:pPr lvl="2"/>
            <a:r>
              <a:rPr lang="en-IN" sz="900" dirty="0">
                <a:solidFill>
                  <a:schemeClr val="bg1"/>
                </a:solidFill>
                <a:latin typeface="Calibri" panose="020F0502020204030204" pitchFamily="34" charset="0"/>
                <a:cs typeface="Calibri" panose="020F0502020204030204" pitchFamily="34" charset="0"/>
              </a:rPr>
              <a:t>Cleanser, toner, serum, moisturiser, hair mask, hair serum, lip balm, face mist</a:t>
            </a:r>
          </a:p>
        </p:txBody>
      </p:sp>
      <p:pic>
        <p:nvPicPr>
          <p:cNvPr id="2056" name="Picture 8" descr="Choice free icon">
            <a:extLst>
              <a:ext uri="{FF2B5EF4-FFF2-40B4-BE49-F238E27FC236}">
                <a16:creationId xmlns:a16="http://schemas.microsoft.com/office/drawing/2014/main" id="{7D8C1165-E8EC-4B35-8265-6375D9958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6862" y="3553557"/>
            <a:ext cx="964401" cy="96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21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CDAD91DA-1688-40CE-BE98-17A203E879B8}"/>
              </a:ext>
            </a:extLst>
          </p:cNvPr>
          <p:cNvSpPr txBox="1">
            <a:spLocks/>
          </p:cNvSpPr>
          <p:nvPr/>
        </p:nvSpPr>
        <p:spPr>
          <a:xfrm>
            <a:off x="949554" y="-76440"/>
            <a:ext cx="7359650" cy="52863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2700"/>
              <a:buFont typeface="Julius Sans One"/>
              <a:buNone/>
              <a:defRPr sz="2700" b="0" i="0" u="none" strike="noStrike" cap="none">
                <a:solidFill>
                  <a:schemeClr val="hlink"/>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9pPr>
          </a:lstStyle>
          <a:p>
            <a:pPr algn="ctr"/>
            <a:r>
              <a:rPr lang="en-GB" sz="1800" b="1" dirty="0">
                <a:solidFill>
                  <a:schemeClr val="accent5"/>
                </a:solidFill>
                <a:latin typeface="Abel" panose="020B0604020202020204" charset="0"/>
              </a:rPr>
              <a:t>GO TO MARKET STRATEGY</a:t>
            </a:r>
            <a:endParaRPr lang="en-IN" sz="1800" b="1" dirty="0">
              <a:solidFill>
                <a:schemeClr val="accent5"/>
              </a:solidFill>
              <a:latin typeface="Abel" panose="020B0604020202020204" charset="0"/>
            </a:endParaRPr>
          </a:p>
        </p:txBody>
      </p:sp>
      <p:grpSp>
        <p:nvGrpSpPr>
          <p:cNvPr id="7" name="Group 6">
            <a:extLst>
              <a:ext uri="{FF2B5EF4-FFF2-40B4-BE49-F238E27FC236}">
                <a16:creationId xmlns:a16="http://schemas.microsoft.com/office/drawing/2014/main" id="{41219F9D-634E-48B4-A169-D07AE0D7B95B}"/>
              </a:ext>
            </a:extLst>
          </p:cNvPr>
          <p:cNvGrpSpPr/>
          <p:nvPr/>
        </p:nvGrpSpPr>
        <p:grpSpPr>
          <a:xfrm>
            <a:off x="340004" y="428298"/>
            <a:ext cx="8904781" cy="4576842"/>
            <a:chOff x="196956" y="475213"/>
            <a:chExt cx="8904781" cy="4576842"/>
          </a:xfrm>
        </p:grpSpPr>
        <p:pic>
          <p:nvPicPr>
            <p:cNvPr id="3" name="Picture 2">
              <a:extLst>
                <a:ext uri="{FF2B5EF4-FFF2-40B4-BE49-F238E27FC236}">
                  <a16:creationId xmlns:a16="http://schemas.microsoft.com/office/drawing/2014/main" id="{A9CCA871-69AC-49F8-898B-BAE04022772E}"/>
                </a:ext>
              </a:extLst>
            </p:cNvPr>
            <p:cNvPicPr>
              <a:picLocks noChangeAspect="1"/>
            </p:cNvPicPr>
            <p:nvPr/>
          </p:nvPicPr>
          <p:blipFill rotWithShape="1">
            <a:blip r:embed="rId2"/>
            <a:srcRect/>
            <a:stretch/>
          </p:blipFill>
          <p:spPr>
            <a:xfrm>
              <a:off x="2608807" y="475213"/>
              <a:ext cx="4576842" cy="4576842"/>
            </a:xfrm>
            <a:prstGeom prst="rect">
              <a:avLst/>
            </a:prstGeom>
            <a:solidFill>
              <a:schemeClr val="tx1">
                <a:alpha val="0"/>
              </a:schemeClr>
            </a:solidFill>
          </p:spPr>
        </p:pic>
        <p:pic>
          <p:nvPicPr>
            <p:cNvPr id="11" name="Picture 10">
              <a:extLst>
                <a:ext uri="{FF2B5EF4-FFF2-40B4-BE49-F238E27FC236}">
                  <a16:creationId xmlns:a16="http://schemas.microsoft.com/office/drawing/2014/main" id="{046B3AA0-5836-4F31-8404-0FB357907340}"/>
                </a:ext>
              </a:extLst>
            </p:cNvPr>
            <p:cNvPicPr>
              <a:picLocks noChangeAspect="1"/>
            </p:cNvPicPr>
            <p:nvPr/>
          </p:nvPicPr>
          <p:blipFill>
            <a:blip r:embed="rId3"/>
            <a:stretch>
              <a:fillRect/>
            </a:stretch>
          </p:blipFill>
          <p:spPr>
            <a:xfrm>
              <a:off x="3403565" y="776727"/>
              <a:ext cx="1757611" cy="1757611"/>
            </a:xfrm>
            <a:prstGeom prst="rect">
              <a:avLst/>
            </a:prstGeom>
          </p:spPr>
        </p:pic>
        <p:cxnSp>
          <p:nvCxnSpPr>
            <p:cNvPr id="13" name="Straight Connector 12">
              <a:extLst>
                <a:ext uri="{FF2B5EF4-FFF2-40B4-BE49-F238E27FC236}">
                  <a16:creationId xmlns:a16="http://schemas.microsoft.com/office/drawing/2014/main" id="{3ADF10BC-8D7B-48BB-9B78-D157EED17586}"/>
                </a:ext>
              </a:extLst>
            </p:cNvPr>
            <p:cNvCxnSpPr>
              <a:cxnSpLocks/>
            </p:cNvCxnSpPr>
            <p:nvPr/>
          </p:nvCxnSpPr>
          <p:spPr>
            <a:xfrm flipH="1">
              <a:off x="725780" y="2776007"/>
              <a:ext cx="3521072"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499671F7-4641-4A09-8B74-10C130DB8717}"/>
                </a:ext>
              </a:extLst>
            </p:cNvPr>
            <p:cNvCxnSpPr>
              <a:cxnSpLocks/>
            </p:cNvCxnSpPr>
            <p:nvPr/>
          </p:nvCxnSpPr>
          <p:spPr>
            <a:xfrm flipV="1">
              <a:off x="4246343" y="2487711"/>
              <a:ext cx="510" cy="1909928"/>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D2C3E476-AC4B-4308-BA5F-F5673A2A0382}"/>
                </a:ext>
              </a:extLst>
            </p:cNvPr>
            <p:cNvCxnSpPr>
              <a:cxnSpLocks/>
            </p:cNvCxnSpPr>
            <p:nvPr/>
          </p:nvCxnSpPr>
          <p:spPr>
            <a:xfrm flipH="1">
              <a:off x="725780" y="3707546"/>
              <a:ext cx="3521072" cy="0"/>
            </a:xfrm>
            <a:prstGeom prst="line">
              <a:avLst/>
            </a:prstGeom>
            <a:ln w="9525" cap="flat" cmpd="sng" algn="ctr">
              <a:solidFill>
                <a:schemeClr val="bg1">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5EA52E90-185F-4B4D-A512-FE35E8A33ADC}"/>
                </a:ext>
              </a:extLst>
            </p:cNvPr>
            <p:cNvCxnSpPr>
              <a:cxnSpLocks/>
            </p:cNvCxnSpPr>
            <p:nvPr/>
          </p:nvCxnSpPr>
          <p:spPr>
            <a:xfrm flipH="1">
              <a:off x="4246852" y="3269535"/>
              <a:ext cx="3124277"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207AED07-D405-4B8D-A75C-AAE0EA278EA3}"/>
                </a:ext>
              </a:extLst>
            </p:cNvPr>
            <p:cNvCxnSpPr>
              <a:cxnSpLocks/>
            </p:cNvCxnSpPr>
            <p:nvPr/>
          </p:nvCxnSpPr>
          <p:spPr>
            <a:xfrm flipH="1">
              <a:off x="4246343" y="4379398"/>
              <a:ext cx="3162413"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9" name="Picture 28">
              <a:extLst>
                <a:ext uri="{FF2B5EF4-FFF2-40B4-BE49-F238E27FC236}">
                  <a16:creationId xmlns:a16="http://schemas.microsoft.com/office/drawing/2014/main" id="{E2FF0CD6-4AAC-44A8-B23F-1A024C2E4EDD}"/>
                </a:ext>
              </a:extLst>
            </p:cNvPr>
            <p:cNvPicPr>
              <a:picLocks noChangeAspect="1"/>
            </p:cNvPicPr>
            <p:nvPr/>
          </p:nvPicPr>
          <p:blipFill>
            <a:blip r:embed="rId4"/>
            <a:stretch>
              <a:fillRect/>
            </a:stretch>
          </p:blipFill>
          <p:spPr>
            <a:xfrm>
              <a:off x="7444335" y="2905301"/>
              <a:ext cx="650069" cy="650069"/>
            </a:xfrm>
            <a:prstGeom prst="rect">
              <a:avLst/>
            </a:prstGeom>
          </p:spPr>
        </p:pic>
        <p:pic>
          <p:nvPicPr>
            <p:cNvPr id="31" name="Picture 30">
              <a:extLst>
                <a:ext uri="{FF2B5EF4-FFF2-40B4-BE49-F238E27FC236}">
                  <a16:creationId xmlns:a16="http://schemas.microsoft.com/office/drawing/2014/main" id="{C7813767-AC6B-499F-9420-D831A75E279A}"/>
                </a:ext>
              </a:extLst>
            </p:cNvPr>
            <p:cNvPicPr>
              <a:picLocks noChangeAspect="1"/>
            </p:cNvPicPr>
            <p:nvPr/>
          </p:nvPicPr>
          <p:blipFill>
            <a:blip r:embed="rId5"/>
            <a:stretch>
              <a:fillRect/>
            </a:stretch>
          </p:blipFill>
          <p:spPr>
            <a:xfrm>
              <a:off x="233089" y="2534338"/>
              <a:ext cx="473045" cy="473045"/>
            </a:xfrm>
            <a:prstGeom prst="rect">
              <a:avLst/>
            </a:prstGeom>
          </p:spPr>
        </p:pic>
        <p:sp>
          <p:nvSpPr>
            <p:cNvPr id="32" name="TextBox 31">
              <a:extLst>
                <a:ext uri="{FF2B5EF4-FFF2-40B4-BE49-F238E27FC236}">
                  <a16:creationId xmlns:a16="http://schemas.microsoft.com/office/drawing/2014/main" id="{852975F4-3D44-414A-8829-926002A5A200}"/>
                </a:ext>
              </a:extLst>
            </p:cNvPr>
            <p:cNvSpPr txBox="1"/>
            <p:nvPr/>
          </p:nvSpPr>
          <p:spPr>
            <a:xfrm>
              <a:off x="706134" y="2490824"/>
              <a:ext cx="1757606" cy="307777"/>
            </a:xfrm>
            <a:prstGeom prst="rect">
              <a:avLst/>
            </a:prstGeom>
            <a:noFill/>
          </p:spPr>
          <p:txBody>
            <a:bodyPr wrap="square" rtlCol="0">
              <a:spAutoFit/>
            </a:bodyPr>
            <a:lstStyle/>
            <a:p>
              <a:r>
                <a:rPr lang="en-GB" b="1" dirty="0">
                  <a:solidFill>
                    <a:schemeClr val="bg1"/>
                  </a:solidFill>
                  <a:latin typeface="Calibri" panose="020F0502020204030204" pitchFamily="34" charset="0"/>
                  <a:cs typeface="Calibri" panose="020F0502020204030204" pitchFamily="34" charset="0"/>
                </a:rPr>
                <a:t>Launch</a:t>
              </a:r>
              <a:endParaRPr lang="en-IN" b="1" dirty="0">
                <a:solidFill>
                  <a:schemeClr val="bg1"/>
                </a:solidFill>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4841A47E-727C-45F0-805C-A0CC2E38B393}"/>
                </a:ext>
              </a:extLst>
            </p:cNvPr>
            <p:cNvSpPr txBox="1"/>
            <p:nvPr/>
          </p:nvSpPr>
          <p:spPr>
            <a:xfrm>
              <a:off x="725594" y="2821787"/>
              <a:ext cx="2236419" cy="461665"/>
            </a:xfrm>
            <a:prstGeom prst="rect">
              <a:avLst/>
            </a:prstGeom>
            <a:noFill/>
          </p:spPr>
          <p:txBody>
            <a:bodyPr wrap="square" rtlCol="0">
              <a:spAutoFit/>
            </a:bodyPr>
            <a:lstStyle/>
            <a:p>
              <a:r>
                <a:rPr lang="en-GB" sz="1200" dirty="0">
                  <a:solidFill>
                    <a:schemeClr val="bg1"/>
                  </a:solidFill>
                  <a:latin typeface="Calibri" panose="020F0502020204030204" pitchFamily="34" charset="0"/>
                  <a:cs typeface="Calibri" panose="020F0502020204030204" pitchFamily="34" charset="0"/>
                </a:rPr>
                <a:t>Pan India launch of App and Website</a:t>
              </a:r>
              <a:endParaRPr lang="en-IN" sz="1200" dirty="0">
                <a:solidFill>
                  <a:schemeClr val="bg1"/>
                </a:solidFill>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354100B9-2F58-4A56-BFDC-35F10E925384}"/>
                </a:ext>
              </a:extLst>
            </p:cNvPr>
            <p:cNvSpPr txBox="1"/>
            <p:nvPr/>
          </p:nvSpPr>
          <p:spPr>
            <a:xfrm>
              <a:off x="4414096" y="3343889"/>
              <a:ext cx="3076087" cy="276999"/>
            </a:xfrm>
            <a:prstGeom prst="rect">
              <a:avLst/>
            </a:prstGeom>
            <a:noFill/>
          </p:spPr>
          <p:txBody>
            <a:bodyPr wrap="square" rtlCol="0">
              <a:spAutoFit/>
            </a:bodyPr>
            <a:lstStyle/>
            <a:p>
              <a:endParaRPr lang="en-IN" sz="1200" b="1" dirty="0">
                <a:solidFill>
                  <a:schemeClr val="bg1"/>
                </a:solidFill>
                <a:latin typeface="Calibri" panose="020F0502020204030204" pitchFamily="34" charset="0"/>
                <a:cs typeface="Calibri" panose="020F0502020204030204" pitchFamily="34" charset="0"/>
              </a:endParaRPr>
            </a:p>
          </p:txBody>
        </p:sp>
        <p:pic>
          <p:nvPicPr>
            <p:cNvPr id="37" name="Picture 36">
              <a:extLst>
                <a:ext uri="{FF2B5EF4-FFF2-40B4-BE49-F238E27FC236}">
                  <a16:creationId xmlns:a16="http://schemas.microsoft.com/office/drawing/2014/main" id="{48B1B99E-BAF6-41AE-8122-4112F3CBFA82}"/>
                </a:ext>
              </a:extLst>
            </p:cNvPr>
            <p:cNvPicPr>
              <a:picLocks noChangeAspect="1"/>
            </p:cNvPicPr>
            <p:nvPr/>
          </p:nvPicPr>
          <p:blipFill>
            <a:blip r:embed="rId6"/>
            <a:stretch>
              <a:fillRect/>
            </a:stretch>
          </p:blipFill>
          <p:spPr>
            <a:xfrm>
              <a:off x="196956" y="3555370"/>
              <a:ext cx="528638" cy="528638"/>
            </a:xfrm>
            <a:prstGeom prst="rect">
              <a:avLst/>
            </a:prstGeom>
          </p:spPr>
        </p:pic>
        <p:sp>
          <p:nvSpPr>
            <p:cNvPr id="38" name="TextBox 37">
              <a:extLst>
                <a:ext uri="{FF2B5EF4-FFF2-40B4-BE49-F238E27FC236}">
                  <a16:creationId xmlns:a16="http://schemas.microsoft.com/office/drawing/2014/main" id="{35FFBEB4-11DB-44A9-969B-9B053AFDD6F6}"/>
                </a:ext>
              </a:extLst>
            </p:cNvPr>
            <p:cNvSpPr txBox="1"/>
            <p:nvPr/>
          </p:nvSpPr>
          <p:spPr>
            <a:xfrm>
              <a:off x="692719" y="3414852"/>
              <a:ext cx="2412693" cy="307777"/>
            </a:xfrm>
            <a:prstGeom prst="rect">
              <a:avLst/>
            </a:prstGeom>
            <a:noFill/>
          </p:spPr>
          <p:txBody>
            <a:bodyPr wrap="square" rtlCol="0">
              <a:spAutoFit/>
            </a:bodyPr>
            <a:lstStyle/>
            <a:p>
              <a:r>
                <a:rPr lang="en-GB" b="1" dirty="0">
                  <a:solidFill>
                    <a:schemeClr val="bg1"/>
                  </a:solidFill>
                  <a:latin typeface="Calibri" panose="020F0502020204030204" pitchFamily="34" charset="0"/>
                  <a:cs typeface="Calibri" panose="020F0502020204030204" pitchFamily="34" charset="0"/>
                </a:rPr>
                <a:t>Mass and Targeted media</a:t>
              </a:r>
              <a:endParaRPr lang="en-IN" b="1" dirty="0">
                <a:solidFill>
                  <a:schemeClr val="bg1"/>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5652ED7B-3DE5-474E-852B-82547381CAF8}"/>
                </a:ext>
              </a:extLst>
            </p:cNvPr>
            <p:cNvSpPr/>
            <p:nvPr/>
          </p:nvSpPr>
          <p:spPr>
            <a:xfrm>
              <a:off x="725594" y="3772606"/>
              <a:ext cx="4572000" cy="646331"/>
            </a:xfrm>
            <a:prstGeom prst="rect">
              <a:avLst/>
            </a:prstGeom>
          </p:spPr>
          <p:txBody>
            <a:bodyPr>
              <a:spAutoFit/>
            </a:bodyPr>
            <a:lstStyle/>
            <a:p>
              <a:r>
                <a:rPr lang="en-IN" sz="1200" dirty="0">
                  <a:solidFill>
                    <a:schemeClr val="bg1"/>
                  </a:solidFill>
                  <a:latin typeface="Calibri" panose="020F0502020204030204" pitchFamily="34" charset="0"/>
                  <a:cs typeface="Calibri" panose="020F0502020204030204" pitchFamily="34" charset="0"/>
                </a:rPr>
                <a:t>Advertising Outbound- TV, Radio </a:t>
              </a:r>
            </a:p>
            <a:p>
              <a:r>
                <a:rPr lang="en-IN" sz="1200" dirty="0">
                  <a:solidFill>
                    <a:schemeClr val="bg1"/>
                  </a:solidFill>
                  <a:latin typeface="Calibri" panose="020F0502020204030204" pitchFamily="34" charset="0"/>
                  <a:cs typeface="Calibri" panose="020F0502020204030204" pitchFamily="34" charset="0"/>
                </a:rPr>
                <a:t>Advertising Inbound- Digital, search </a:t>
              </a:r>
            </a:p>
            <a:p>
              <a:r>
                <a:rPr lang="en-IN" sz="1200" dirty="0">
                  <a:solidFill>
                    <a:schemeClr val="bg1"/>
                  </a:solidFill>
                  <a:latin typeface="Calibri" panose="020F0502020204030204" pitchFamily="34" charset="0"/>
                  <a:cs typeface="Calibri" panose="020F0502020204030204" pitchFamily="34" charset="0"/>
                </a:rPr>
                <a:t>Public Relations </a:t>
              </a:r>
              <a:endParaRPr lang="en-IN" sz="1200" b="1" dirty="0">
                <a:solidFill>
                  <a:schemeClr val="bg1"/>
                </a:solidFill>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B645167F-7BAE-4009-BB25-911E9694F0C6}"/>
                </a:ext>
              </a:extLst>
            </p:cNvPr>
            <p:cNvSpPr/>
            <p:nvPr/>
          </p:nvSpPr>
          <p:spPr>
            <a:xfrm>
              <a:off x="4529737" y="4414309"/>
              <a:ext cx="4572000" cy="461665"/>
            </a:xfrm>
            <a:prstGeom prst="rect">
              <a:avLst/>
            </a:prstGeom>
          </p:spPr>
          <p:txBody>
            <a:bodyPr>
              <a:spAutoFit/>
            </a:bodyPr>
            <a:lstStyle/>
            <a:p>
              <a:r>
                <a:rPr lang="en-IN" sz="1200" dirty="0">
                  <a:solidFill>
                    <a:schemeClr val="bg1"/>
                  </a:solidFill>
                  <a:latin typeface="Calibri" panose="020F0502020204030204" pitchFamily="34" charset="0"/>
                  <a:cs typeface="Calibri" panose="020F0502020204030204" pitchFamily="34" charset="0"/>
                </a:rPr>
                <a:t>Salesforce, Word Of Mouth, Referrals</a:t>
              </a:r>
            </a:p>
            <a:p>
              <a:r>
                <a:rPr lang="en-IN" sz="1200" dirty="0">
                  <a:solidFill>
                    <a:schemeClr val="bg1"/>
                  </a:solidFill>
                  <a:latin typeface="Calibri" panose="020F0502020204030204" pitchFamily="34" charset="0"/>
                  <a:cs typeface="Calibri" panose="020F0502020204030204" pitchFamily="34" charset="0"/>
                </a:rPr>
                <a:t>Social Media Influencers, Brand Campaigns  </a:t>
              </a:r>
            </a:p>
          </p:txBody>
        </p:sp>
        <p:sp>
          <p:nvSpPr>
            <p:cNvPr id="42" name="TextBox 41">
              <a:extLst>
                <a:ext uri="{FF2B5EF4-FFF2-40B4-BE49-F238E27FC236}">
                  <a16:creationId xmlns:a16="http://schemas.microsoft.com/office/drawing/2014/main" id="{67D0A630-1173-40F9-9414-51094A1E6BF3}"/>
                </a:ext>
              </a:extLst>
            </p:cNvPr>
            <p:cNvSpPr txBox="1"/>
            <p:nvPr/>
          </p:nvSpPr>
          <p:spPr>
            <a:xfrm>
              <a:off x="4486331" y="4050779"/>
              <a:ext cx="3029636" cy="307777"/>
            </a:xfrm>
            <a:prstGeom prst="rect">
              <a:avLst/>
            </a:prstGeom>
            <a:noFill/>
          </p:spPr>
          <p:txBody>
            <a:bodyPr wrap="square" rtlCol="0">
              <a:spAutoFit/>
            </a:bodyPr>
            <a:lstStyle/>
            <a:p>
              <a:r>
                <a:rPr lang="en-GB" b="1" dirty="0">
                  <a:solidFill>
                    <a:schemeClr val="bg1"/>
                  </a:solidFill>
                  <a:latin typeface="Calibri" panose="020F0502020204030204" pitchFamily="34" charset="0"/>
                  <a:cs typeface="Calibri" panose="020F0502020204030204" pitchFamily="34" charset="0"/>
                </a:rPr>
                <a:t>Personal and Interpersonal Means</a:t>
              </a:r>
              <a:endParaRPr lang="en-IN" b="1" dirty="0">
                <a:solidFill>
                  <a:schemeClr val="bg1"/>
                </a:solidFill>
                <a:latin typeface="Calibri" panose="020F0502020204030204" pitchFamily="34" charset="0"/>
                <a:cs typeface="Calibri" panose="020F0502020204030204" pitchFamily="34" charset="0"/>
              </a:endParaRPr>
            </a:p>
          </p:txBody>
        </p:sp>
        <p:pic>
          <p:nvPicPr>
            <p:cNvPr id="45" name="Picture 44">
              <a:extLst>
                <a:ext uri="{FF2B5EF4-FFF2-40B4-BE49-F238E27FC236}">
                  <a16:creationId xmlns:a16="http://schemas.microsoft.com/office/drawing/2014/main" id="{0673CC58-1B10-442E-B9F6-EA0F52E8750D}"/>
                </a:ext>
              </a:extLst>
            </p:cNvPr>
            <p:cNvPicPr>
              <a:picLocks noChangeAspect="1"/>
            </p:cNvPicPr>
            <p:nvPr/>
          </p:nvPicPr>
          <p:blipFill>
            <a:blip r:embed="rId7"/>
            <a:stretch>
              <a:fillRect/>
            </a:stretch>
          </p:blipFill>
          <p:spPr>
            <a:xfrm>
              <a:off x="7442033" y="4025005"/>
              <a:ext cx="708786" cy="708786"/>
            </a:xfrm>
            <a:prstGeom prst="rect">
              <a:avLst/>
            </a:prstGeom>
          </p:spPr>
        </p:pic>
        <p:sp>
          <p:nvSpPr>
            <p:cNvPr id="50" name="Oval 49">
              <a:extLst>
                <a:ext uri="{FF2B5EF4-FFF2-40B4-BE49-F238E27FC236}">
                  <a16:creationId xmlns:a16="http://schemas.microsoft.com/office/drawing/2014/main" id="{7114BA7B-CB2F-4374-BA08-0070AA7B207E}"/>
                </a:ext>
              </a:extLst>
            </p:cNvPr>
            <p:cNvSpPr/>
            <p:nvPr/>
          </p:nvSpPr>
          <p:spPr>
            <a:xfrm>
              <a:off x="4116022" y="2647509"/>
              <a:ext cx="260642" cy="26101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CC45C99B-1ED5-432A-A7CF-0BBD88AE8049}"/>
                </a:ext>
              </a:extLst>
            </p:cNvPr>
            <p:cNvSpPr/>
            <p:nvPr/>
          </p:nvSpPr>
          <p:spPr>
            <a:xfrm>
              <a:off x="4116022" y="3128863"/>
              <a:ext cx="260642" cy="26101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890BBB02-50D1-4C70-A632-6DA967977211}"/>
                </a:ext>
              </a:extLst>
            </p:cNvPr>
            <p:cNvSpPr/>
            <p:nvPr/>
          </p:nvSpPr>
          <p:spPr>
            <a:xfrm>
              <a:off x="4116022" y="3582260"/>
              <a:ext cx="260642" cy="26101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386D5FE-52DF-4EA6-9A12-B470EB2C1947}"/>
                </a:ext>
              </a:extLst>
            </p:cNvPr>
            <p:cNvSpPr txBox="1"/>
            <p:nvPr/>
          </p:nvSpPr>
          <p:spPr>
            <a:xfrm>
              <a:off x="4635350" y="2953153"/>
              <a:ext cx="2786694" cy="307777"/>
            </a:xfrm>
            <a:prstGeom prst="rect">
              <a:avLst/>
            </a:prstGeom>
            <a:noFill/>
          </p:spPr>
          <p:txBody>
            <a:bodyPr wrap="square" rtlCol="0">
              <a:spAutoFit/>
            </a:bodyPr>
            <a:lstStyle/>
            <a:p>
              <a:r>
                <a:rPr lang="en-GB" b="1" dirty="0">
                  <a:solidFill>
                    <a:schemeClr val="bg1"/>
                  </a:solidFill>
                  <a:latin typeface="Calibri" panose="020F0502020204030204" pitchFamily="34" charset="0"/>
                  <a:cs typeface="Calibri" panose="020F0502020204030204" pitchFamily="34" charset="0"/>
                </a:rPr>
                <a:t>Community Campaigns</a:t>
              </a:r>
              <a:endParaRPr lang="en-IN" b="1" dirty="0">
                <a:solidFill>
                  <a:schemeClr val="bg1"/>
                </a:solidFill>
                <a:latin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9BB2B86B-D5D6-4929-A5C6-49B73AF13332}"/>
                </a:ext>
              </a:extLst>
            </p:cNvPr>
            <p:cNvSpPr/>
            <p:nvPr/>
          </p:nvSpPr>
          <p:spPr>
            <a:xfrm>
              <a:off x="4116022" y="4265753"/>
              <a:ext cx="260642" cy="261014"/>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a:extLst>
              <a:ext uri="{FF2B5EF4-FFF2-40B4-BE49-F238E27FC236}">
                <a16:creationId xmlns:a16="http://schemas.microsoft.com/office/drawing/2014/main" id="{822E5458-351C-4909-AE46-6454CD5C1F20}"/>
              </a:ext>
            </a:extLst>
          </p:cNvPr>
          <p:cNvSpPr txBox="1"/>
          <p:nvPr/>
        </p:nvSpPr>
        <p:spPr>
          <a:xfrm>
            <a:off x="4778398" y="3300946"/>
            <a:ext cx="2572590" cy="461665"/>
          </a:xfrm>
          <a:prstGeom prst="rect">
            <a:avLst/>
          </a:prstGeom>
          <a:noFill/>
        </p:spPr>
        <p:txBody>
          <a:bodyPr wrap="square" rtlCol="0">
            <a:spAutoFit/>
          </a:bodyPr>
          <a:lstStyle/>
          <a:p>
            <a:r>
              <a:rPr lang="en-GB" sz="1200" dirty="0">
                <a:solidFill>
                  <a:schemeClr val="bg1"/>
                </a:solidFill>
                <a:latin typeface="Calibri" panose="020F0502020204030204" pitchFamily="34" charset="0"/>
                <a:cs typeface="Calibri" panose="020F0502020204030204" pitchFamily="34" charset="0"/>
              </a:rPr>
              <a:t>Product promotions in areas with high footfall.</a:t>
            </a:r>
            <a:endParaRPr lang="en-IN" sz="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837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5133D4-1F0B-47F1-9B76-2E97D4E7FA52}"/>
              </a:ext>
            </a:extLst>
          </p:cNvPr>
          <p:cNvSpPr txBox="1"/>
          <p:nvPr/>
        </p:nvSpPr>
        <p:spPr>
          <a:xfrm>
            <a:off x="1895570" y="0"/>
            <a:ext cx="5001658"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GB" sz="1800" b="1" dirty="0">
                <a:solidFill>
                  <a:schemeClr val="accent6">
                    <a:lumMod val="50000"/>
                  </a:schemeClr>
                </a:solidFill>
                <a:latin typeface="Abel" panose="020B0604020202020204" charset="0"/>
              </a:rPr>
              <a:t>ABC APP/WEBSITE</a:t>
            </a:r>
            <a:endParaRPr lang="en-IN" sz="1800" b="1" dirty="0">
              <a:solidFill>
                <a:schemeClr val="accent6">
                  <a:lumMod val="50000"/>
                </a:schemeClr>
              </a:solidFill>
              <a:latin typeface="Abel" panose="020B0604020202020204" charset="0"/>
            </a:endParaRPr>
          </a:p>
        </p:txBody>
      </p:sp>
      <p:grpSp>
        <p:nvGrpSpPr>
          <p:cNvPr id="32" name="Group 31">
            <a:extLst>
              <a:ext uri="{FF2B5EF4-FFF2-40B4-BE49-F238E27FC236}">
                <a16:creationId xmlns:a16="http://schemas.microsoft.com/office/drawing/2014/main" id="{7752715A-167A-4AA0-B4E3-3ABCF0335F89}"/>
              </a:ext>
            </a:extLst>
          </p:cNvPr>
          <p:cNvGrpSpPr/>
          <p:nvPr/>
        </p:nvGrpSpPr>
        <p:grpSpPr>
          <a:xfrm>
            <a:off x="7279808" y="712381"/>
            <a:ext cx="1789763" cy="3732503"/>
            <a:chOff x="7132692" y="1133846"/>
            <a:chExt cx="1652682" cy="3455900"/>
          </a:xfrm>
        </p:grpSpPr>
        <p:sp>
          <p:nvSpPr>
            <p:cNvPr id="17" name="Rectangle: Rounded Corners 16">
              <a:extLst>
                <a:ext uri="{FF2B5EF4-FFF2-40B4-BE49-F238E27FC236}">
                  <a16:creationId xmlns:a16="http://schemas.microsoft.com/office/drawing/2014/main" id="{33E2589F-EE70-4E6A-BD26-8C73D5CAE2A1}"/>
                </a:ext>
              </a:extLst>
            </p:cNvPr>
            <p:cNvSpPr/>
            <p:nvPr/>
          </p:nvSpPr>
          <p:spPr>
            <a:xfrm>
              <a:off x="7132692" y="1133846"/>
              <a:ext cx="1652682" cy="3455900"/>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solidFill>
                <a:srgbClr val="3D7248"/>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80" name="Picture 8" descr="Facebook free icon">
              <a:extLst>
                <a:ext uri="{FF2B5EF4-FFF2-40B4-BE49-F238E27FC236}">
                  <a16:creationId xmlns:a16="http://schemas.microsoft.com/office/drawing/2014/main" id="{A144D65F-E58E-41D4-8783-8B712463D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701" y="3562833"/>
              <a:ext cx="307777" cy="30777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arch free icon">
              <a:extLst>
                <a:ext uri="{FF2B5EF4-FFF2-40B4-BE49-F238E27FC236}">
                  <a16:creationId xmlns:a16="http://schemas.microsoft.com/office/drawing/2014/main" id="{8EC686C2-E9D9-4D1C-AB79-41AA292DF4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4264" y="3566665"/>
              <a:ext cx="307777" cy="30777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pple free icon">
              <a:extLst>
                <a:ext uri="{FF2B5EF4-FFF2-40B4-BE49-F238E27FC236}">
                  <a16:creationId xmlns:a16="http://schemas.microsoft.com/office/drawing/2014/main" id="{903AB8AA-7A1B-4C22-8EF8-975F5DF46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2828" y="3562832"/>
              <a:ext cx="307777" cy="3077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4E3A778-6A53-45F6-9D96-B7FD72DBDA60}"/>
                </a:ext>
              </a:extLst>
            </p:cNvPr>
            <p:cNvSpPr txBox="1"/>
            <p:nvPr/>
          </p:nvSpPr>
          <p:spPr>
            <a:xfrm>
              <a:off x="7176743" y="2143120"/>
              <a:ext cx="1500799" cy="646331"/>
            </a:xfrm>
            <a:prstGeom prst="rect">
              <a:avLst/>
            </a:prstGeom>
            <a:noFill/>
          </p:spPr>
          <p:txBody>
            <a:bodyPr wrap="square" rtlCol="0">
              <a:spAutoFit/>
            </a:bodyPr>
            <a:lstStyle/>
            <a:p>
              <a:r>
                <a:rPr lang="en-GB" sz="1000" dirty="0">
                  <a:solidFill>
                    <a:schemeClr val="tx1">
                      <a:lumMod val="95000"/>
                      <a:lumOff val="5000"/>
                    </a:schemeClr>
                  </a:solidFill>
                  <a:latin typeface="Aparajita" panose="02020603050405020304" pitchFamily="18" charset="0"/>
                  <a:cs typeface="Aparajita" panose="02020603050405020304" pitchFamily="18" charset="0"/>
                </a:rPr>
                <a:t>Email Address</a:t>
              </a:r>
            </a:p>
            <a:p>
              <a:endParaRPr lang="en-GB" sz="1600" dirty="0">
                <a:solidFill>
                  <a:schemeClr val="tx1">
                    <a:lumMod val="95000"/>
                    <a:lumOff val="5000"/>
                  </a:schemeClr>
                </a:solidFill>
                <a:latin typeface="Aparajita" panose="02020603050405020304" pitchFamily="18" charset="0"/>
                <a:cs typeface="Aparajita" panose="02020603050405020304" pitchFamily="18" charset="0"/>
              </a:endParaRPr>
            </a:p>
            <a:p>
              <a:r>
                <a:rPr lang="en-GB" sz="1000" dirty="0">
                  <a:solidFill>
                    <a:schemeClr val="tx1">
                      <a:lumMod val="95000"/>
                      <a:lumOff val="5000"/>
                    </a:schemeClr>
                  </a:solidFill>
                  <a:latin typeface="Aparajita" panose="02020603050405020304" pitchFamily="18" charset="0"/>
                  <a:cs typeface="Aparajita" panose="02020603050405020304" pitchFamily="18" charset="0"/>
                </a:rPr>
                <a:t>Password</a:t>
              </a:r>
              <a:endParaRPr lang="en-IN" sz="1000" dirty="0">
                <a:solidFill>
                  <a:schemeClr val="tx1">
                    <a:lumMod val="95000"/>
                    <a:lumOff val="5000"/>
                  </a:schemeClr>
                </a:solidFill>
                <a:latin typeface="Aparajita" panose="02020603050405020304" pitchFamily="18" charset="0"/>
                <a:cs typeface="Aparajita" panose="02020603050405020304" pitchFamily="18" charset="0"/>
              </a:endParaRPr>
            </a:p>
          </p:txBody>
        </p:sp>
        <p:cxnSp>
          <p:nvCxnSpPr>
            <p:cNvPr id="24" name="Straight Connector 23">
              <a:extLst>
                <a:ext uri="{FF2B5EF4-FFF2-40B4-BE49-F238E27FC236}">
                  <a16:creationId xmlns:a16="http://schemas.microsoft.com/office/drawing/2014/main" id="{0CA68139-A738-4A2F-88A5-D583017C249F}"/>
                </a:ext>
              </a:extLst>
            </p:cNvPr>
            <p:cNvCxnSpPr>
              <a:cxnSpLocks/>
            </p:cNvCxnSpPr>
            <p:nvPr/>
          </p:nvCxnSpPr>
          <p:spPr>
            <a:xfrm>
              <a:off x="7262370" y="2363522"/>
              <a:ext cx="141812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A4CDBA4-9F92-4B90-ACC0-735F5C83F0E9}"/>
                </a:ext>
              </a:extLst>
            </p:cNvPr>
            <p:cNvCxnSpPr>
              <a:cxnSpLocks/>
            </p:cNvCxnSpPr>
            <p:nvPr/>
          </p:nvCxnSpPr>
          <p:spPr>
            <a:xfrm>
              <a:off x="7262370" y="2789451"/>
              <a:ext cx="141812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3988BA7-C97F-49BF-B0C8-0D444B18B813}"/>
                </a:ext>
              </a:extLst>
            </p:cNvPr>
            <p:cNvSpPr txBox="1"/>
            <p:nvPr/>
          </p:nvSpPr>
          <p:spPr>
            <a:xfrm>
              <a:off x="7176743" y="1544824"/>
              <a:ext cx="1476510" cy="461665"/>
            </a:xfrm>
            <a:prstGeom prst="rect">
              <a:avLst/>
            </a:prstGeom>
            <a:noFill/>
          </p:spPr>
          <p:txBody>
            <a:bodyPr wrap="square" rtlCol="0">
              <a:spAutoFit/>
            </a:bodyPr>
            <a:lstStyle/>
            <a:p>
              <a:r>
                <a:rPr lang="en-GB" sz="1200" b="1" dirty="0">
                  <a:solidFill>
                    <a:schemeClr val="tx1">
                      <a:lumMod val="95000"/>
                      <a:lumOff val="5000"/>
                    </a:schemeClr>
                  </a:solidFill>
                  <a:latin typeface="Bahnschrift" panose="020B0502040204020203" pitchFamily="34" charset="0"/>
                </a:rPr>
                <a:t>SIGN UP FOR A NEW ACCOUNT</a:t>
              </a:r>
              <a:endParaRPr lang="en-IN" sz="1200" b="1" dirty="0">
                <a:solidFill>
                  <a:schemeClr val="tx1">
                    <a:lumMod val="95000"/>
                    <a:lumOff val="5000"/>
                  </a:schemeClr>
                </a:solidFill>
                <a:latin typeface="Bahnschrift" panose="020B0502040204020203" pitchFamily="34" charset="0"/>
              </a:endParaRPr>
            </a:p>
          </p:txBody>
        </p:sp>
      </p:grpSp>
      <p:grpSp>
        <p:nvGrpSpPr>
          <p:cNvPr id="37" name="Group 36">
            <a:extLst>
              <a:ext uri="{FF2B5EF4-FFF2-40B4-BE49-F238E27FC236}">
                <a16:creationId xmlns:a16="http://schemas.microsoft.com/office/drawing/2014/main" id="{8CB18783-7E99-4323-9C00-C989AB4BBA85}"/>
              </a:ext>
            </a:extLst>
          </p:cNvPr>
          <p:cNvGrpSpPr/>
          <p:nvPr/>
        </p:nvGrpSpPr>
        <p:grpSpPr>
          <a:xfrm>
            <a:off x="67177" y="388394"/>
            <a:ext cx="4777511" cy="1763072"/>
            <a:chOff x="1822968" y="607417"/>
            <a:chExt cx="4110054" cy="2188234"/>
          </a:xfrm>
          <a:solidFill>
            <a:schemeClr val="accent6">
              <a:lumMod val="75000"/>
            </a:schemeClr>
          </a:solidFill>
        </p:grpSpPr>
        <p:sp>
          <p:nvSpPr>
            <p:cNvPr id="35" name="Rectangle: Diagonal Corners Rounded 34">
              <a:extLst>
                <a:ext uri="{FF2B5EF4-FFF2-40B4-BE49-F238E27FC236}">
                  <a16:creationId xmlns:a16="http://schemas.microsoft.com/office/drawing/2014/main" id="{E034AABA-1786-4DFD-BF0D-30D1B61521C1}"/>
                </a:ext>
              </a:extLst>
            </p:cNvPr>
            <p:cNvSpPr/>
            <p:nvPr/>
          </p:nvSpPr>
          <p:spPr>
            <a:xfrm>
              <a:off x="1822968" y="607417"/>
              <a:ext cx="4110054" cy="2188234"/>
            </a:xfrm>
            <a:prstGeom prst="round2DiagRect">
              <a:avLst/>
            </a:prstGeom>
            <a:noFill/>
            <a:ln>
              <a:solidFill>
                <a:srgbClr val="3D7248"/>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D2CE4A28-A061-4521-9E18-380B814B36F5}"/>
                </a:ext>
              </a:extLst>
            </p:cNvPr>
            <p:cNvSpPr txBox="1"/>
            <p:nvPr/>
          </p:nvSpPr>
          <p:spPr>
            <a:xfrm>
              <a:off x="1957136" y="747224"/>
              <a:ext cx="3774652" cy="1948181"/>
            </a:xfrm>
            <a:prstGeom prst="rect">
              <a:avLst/>
            </a:prstGeom>
            <a:noFill/>
            <a:ln>
              <a:noFill/>
            </a:ln>
          </p:spPr>
          <p:txBody>
            <a:bodyPr wrap="square" rtlCol="0">
              <a:spAutoFit/>
            </a:bodyPr>
            <a:lstStyle/>
            <a:p>
              <a:r>
                <a:rPr lang="en-GB" sz="1200" dirty="0">
                  <a:solidFill>
                    <a:schemeClr val="tx1"/>
                  </a:solidFill>
                  <a:latin typeface="Calibri" panose="020F0502020204030204" pitchFamily="34" charset="0"/>
                  <a:cs typeface="Calibri" panose="020F0502020204030204" pitchFamily="34" charset="0"/>
                </a:rPr>
                <a:t>The ABC App:</a:t>
              </a:r>
            </a:p>
            <a:p>
              <a:endParaRPr lang="en-GB" sz="1200" dirty="0">
                <a:solidFill>
                  <a:schemeClr val="tx1"/>
                </a:solidFill>
                <a:latin typeface="Calibri" panose="020F0502020204030204" pitchFamily="34" charset="0"/>
                <a:cs typeface="Calibri" panose="020F0502020204030204" pitchFamily="34" charset="0"/>
              </a:endParaRPr>
            </a:p>
            <a:p>
              <a:pPr marL="171450" indent="-171450">
                <a:buClr>
                  <a:schemeClr val="tx1"/>
                </a:buClr>
                <a:buFont typeface="Wingdings" panose="05000000000000000000" pitchFamily="2" charset="2"/>
                <a:buChar char="ü"/>
              </a:pPr>
              <a:r>
                <a:rPr lang="en-GB" sz="1200" dirty="0">
                  <a:solidFill>
                    <a:schemeClr val="tx1"/>
                  </a:solidFill>
                  <a:latin typeface="Calibri" panose="020F0502020204030204" pitchFamily="34" charset="0"/>
                  <a:cs typeface="Calibri" panose="020F0502020204030204" pitchFamily="34" charset="0"/>
                </a:rPr>
                <a:t>Choose products from our wide product portfolio using our website / app.</a:t>
              </a:r>
            </a:p>
            <a:p>
              <a:pPr marL="171450" indent="-171450">
                <a:buClr>
                  <a:schemeClr val="tx1"/>
                </a:buClr>
                <a:buFont typeface="Wingdings" panose="05000000000000000000" pitchFamily="2" charset="2"/>
                <a:buChar char="ü"/>
              </a:pPr>
              <a:r>
                <a:rPr lang="en-GB" sz="1200" dirty="0">
                  <a:solidFill>
                    <a:schemeClr val="tx1"/>
                  </a:solidFill>
                  <a:latin typeface="Calibri" panose="020F0502020204030204" pitchFamily="34" charset="0"/>
                  <a:cs typeface="Calibri" panose="020F0502020204030204" pitchFamily="34" charset="0"/>
                </a:rPr>
                <a:t>Get detailed information about ingredients used in each product.</a:t>
              </a:r>
            </a:p>
            <a:p>
              <a:pPr marL="171450" indent="-171450">
                <a:buClr>
                  <a:schemeClr val="tx1"/>
                </a:buClr>
                <a:buFont typeface="Wingdings" panose="05000000000000000000" pitchFamily="2" charset="2"/>
                <a:buChar char="ü"/>
              </a:pPr>
              <a:r>
                <a:rPr lang="en-GB" sz="1200" dirty="0">
                  <a:solidFill>
                    <a:schemeClr val="tx1"/>
                  </a:solidFill>
                  <a:latin typeface="Calibri" panose="020F0502020204030204" pitchFamily="34" charset="0"/>
                  <a:cs typeface="Calibri" panose="020F0502020204030204" pitchFamily="34" charset="0"/>
                </a:rPr>
                <a:t>Signup and order to get a virtual shopping experience.</a:t>
              </a:r>
            </a:p>
            <a:p>
              <a:pPr marL="171450" indent="-171450">
                <a:buClr>
                  <a:schemeClr val="tx1"/>
                </a:buClr>
                <a:buFont typeface="Wingdings" panose="05000000000000000000" pitchFamily="2" charset="2"/>
                <a:buChar char="ü"/>
              </a:pPr>
              <a:r>
                <a:rPr lang="en-GB" sz="1200" dirty="0">
                  <a:solidFill>
                    <a:schemeClr val="tx1"/>
                  </a:solidFill>
                  <a:latin typeface="Calibri" panose="020F0502020204030204" pitchFamily="34" charset="0"/>
                  <a:cs typeface="Calibri" panose="020F0502020204030204" pitchFamily="34" charset="0"/>
                </a:rPr>
                <a:t>24*7 support for customer queries.</a:t>
              </a:r>
            </a:p>
            <a:p>
              <a:pPr marL="171450" indent="-171450">
                <a:buClr>
                  <a:schemeClr val="tx1"/>
                </a:buClr>
                <a:buFont typeface="Wingdings" panose="05000000000000000000" pitchFamily="2" charset="2"/>
                <a:buChar char="ü"/>
              </a:pPr>
              <a:r>
                <a:rPr lang="en-GB" sz="1200" dirty="0">
                  <a:solidFill>
                    <a:schemeClr val="tx1"/>
                  </a:solidFill>
                  <a:latin typeface="Calibri" panose="020F0502020204030204" pitchFamily="34" charset="0"/>
                  <a:cs typeface="Calibri" panose="020F0502020204030204" pitchFamily="34" charset="0"/>
                </a:rPr>
                <a:t>Subscribe to our blogs and articles.</a:t>
              </a:r>
              <a:endParaRPr lang="en-IN" sz="1200" dirty="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732084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t>TABLE OF CONTENTS</a:t>
            </a:r>
            <a:endParaRPr sz="2400" b="1" dirty="0"/>
          </a:p>
        </p:txBody>
      </p:sp>
      <p:sp>
        <p:nvSpPr>
          <p:cNvPr id="335" name="Google Shape;335;p30"/>
          <p:cNvSpPr txBox="1">
            <a:spLocks noGrp="1"/>
          </p:cNvSpPr>
          <p:nvPr>
            <p:ph type="subTitle" idx="1"/>
          </p:nvPr>
        </p:nvSpPr>
        <p:spPr>
          <a:xfrm>
            <a:off x="1661540" y="1227285"/>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ABOUT US</a:t>
            </a:r>
            <a:endParaRPr dirty="0"/>
          </a:p>
        </p:txBody>
      </p:sp>
      <p:sp>
        <p:nvSpPr>
          <p:cNvPr id="337" name="Google Shape;337;p30"/>
          <p:cNvSpPr txBox="1">
            <a:spLocks noGrp="1"/>
          </p:cNvSpPr>
          <p:nvPr>
            <p:ph type="title" idx="3"/>
          </p:nvPr>
        </p:nvSpPr>
        <p:spPr>
          <a:xfrm>
            <a:off x="943685" y="1227285"/>
            <a:ext cx="560013" cy="23020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t>1.</a:t>
            </a:r>
            <a:endParaRPr sz="2000" dirty="0"/>
          </a:p>
        </p:txBody>
      </p:sp>
      <p:sp>
        <p:nvSpPr>
          <p:cNvPr id="338" name="Google Shape;338;p30"/>
          <p:cNvSpPr txBox="1">
            <a:spLocks noGrp="1"/>
          </p:cNvSpPr>
          <p:nvPr>
            <p:ph type="subTitle" idx="4"/>
          </p:nvPr>
        </p:nvSpPr>
        <p:spPr>
          <a:xfrm>
            <a:off x="1661540" y="1624185"/>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BRAND EXPRESSION</a:t>
            </a:r>
            <a:endParaRPr dirty="0"/>
          </a:p>
        </p:txBody>
      </p:sp>
      <p:sp>
        <p:nvSpPr>
          <p:cNvPr id="341" name="Google Shape;341;p30"/>
          <p:cNvSpPr txBox="1">
            <a:spLocks noGrp="1"/>
          </p:cNvSpPr>
          <p:nvPr>
            <p:ph type="subTitle" idx="7"/>
          </p:nvPr>
        </p:nvSpPr>
        <p:spPr>
          <a:xfrm>
            <a:off x="1661540" y="2052879"/>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MISSION AND VISION</a:t>
            </a:r>
            <a:endParaRPr dirty="0"/>
          </a:p>
        </p:txBody>
      </p:sp>
      <p:sp>
        <p:nvSpPr>
          <p:cNvPr id="344" name="Google Shape;344;p30"/>
          <p:cNvSpPr txBox="1">
            <a:spLocks noGrp="1"/>
          </p:cNvSpPr>
          <p:nvPr>
            <p:ph type="subTitle" idx="13"/>
          </p:nvPr>
        </p:nvSpPr>
        <p:spPr>
          <a:xfrm>
            <a:off x="1661540" y="2474210"/>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CORE VALUES AND PURPOSE</a:t>
            </a:r>
            <a:endParaRPr dirty="0"/>
          </a:p>
        </p:txBody>
      </p:sp>
      <p:sp>
        <p:nvSpPr>
          <p:cNvPr id="347" name="Google Shape;347;p30"/>
          <p:cNvSpPr txBox="1">
            <a:spLocks noGrp="1"/>
          </p:cNvSpPr>
          <p:nvPr>
            <p:ph type="subTitle" idx="16"/>
          </p:nvPr>
        </p:nvSpPr>
        <p:spPr>
          <a:xfrm>
            <a:off x="1661540" y="2869929"/>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PRIMARY RESEARCH</a:t>
            </a:r>
            <a:endParaRPr dirty="0"/>
          </a:p>
        </p:txBody>
      </p:sp>
      <p:sp>
        <p:nvSpPr>
          <p:cNvPr id="350" name="Google Shape;350;p30"/>
          <p:cNvSpPr txBox="1">
            <a:spLocks noGrp="1"/>
          </p:cNvSpPr>
          <p:nvPr>
            <p:ph type="subTitle" idx="19"/>
          </p:nvPr>
        </p:nvSpPr>
        <p:spPr>
          <a:xfrm>
            <a:off x="1661540" y="3265648"/>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SECONDARY RESEARCH</a:t>
            </a:r>
            <a:endParaRPr dirty="0"/>
          </a:p>
        </p:txBody>
      </p:sp>
      <p:sp>
        <p:nvSpPr>
          <p:cNvPr id="43" name="Google Shape;350;p30">
            <a:extLst>
              <a:ext uri="{FF2B5EF4-FFF2-40B4-BE49-F238E27FC236}">
                <a16:creationId xmlns:a16="http://schemas.microsoft.com/office/drawing/2014/main" id="{192176E5-50C4-4730-9420-D71D5D99B5D3}"/>
              </a:ext>
            </a:extLst>
          </p:cNvPr>
          <p:cNvSpPr txBox="1">
            <a:spLocks/>
          </p:cNvSpPr>
          <p:nvPr/>
        </p:nvSpPr>
        <p:spPr>
          <a:xfrm>
            <a:off x="1661540" y="3661367"/>
            <a:ext cx="3007605"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IN" dirty="0"/>
              <a:t>COMPETITORS</a:t>
            </a:r>
          </a:p>
        </p:txBody>
      </p:sp>
      <p:sp>
        <p:nvSpPr>
          <p:cNvPr id="53" name="Google Shape;337;p30">
            <a:extLst>
              <a:ext uri="{FF2B5EF4-FFF2-40B4-BE49-F238E27FC236}">
                <a16:creationId xmlns:a16="http://schemas.microsoft.com/office/drawing/2014/main" id="{0AE988B6-22B6-48D4-9BFD-382917CBFD34}"/>
              </a:ext>
            </a:extLst>
          </p:cNvPr>
          <p:cNvSpPr txBox="1">
            <a:spLocks/>
          </p:cNvSpPr>
          <p:nvPr/>
        </p:nvSpPr>
        <p:spPr>
          <a:xfrm>
            <a:off x="943684" y="1620432"/>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2.</a:t>
            </a:r>
          </a:p>
        </p:txBody>
      </p:sp>
      <p:sp>
        <p:nvSpPr>
          <p:cNvPr id="54" name="Google Shape;337;p30">
            <a:extLst>
              <a:ext uri="{FF2B5EF4-FFF2-40B4-BE49-F238E27FC236}">
                <a16:creationId xmlns:a16="http://schemas.microsoft.com/office/drawing/2014/main" id="{00A35E37-F245-42BE-A03E-5C74A83874D0}"/>
              </a:ext>
            </a:extLst>
          </p:cNvPr>
          <p:cNvSpPr txBox="1">
            <a:spLocks/>
          </p:cNvSpPr>
          <p:nvPr/>
        </p:nvSpPr>
        <p:spPr>
          <a:xfrm>
            <a:off x="943684" y="2051063"/>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3.</a:t>
            </a:r>
          </a:p>
        </p:txBody>
      </p:sp>
      <p:sp>
        <p:nvSpPr>
          <p:cNvPr id="55" name="Google Shape;337;p30">
            <a:extLst>
              <a:ext uri="{FF2B5EF4-FFF2-40B4-BE49-F238E27FC236}">
                <a16:creationId xmlns:a16="http://schemas.microsoft.com/office/drawing/2014/main" id="{ACE6CBC9-5C48-4646-994E-167132EA3629}"/>
              </a:ext>
            </a:extLst>
          </p:cNvPr>
          <p:cNvSpPr txBox="1">
            <a:spLocks/>
          </p:cNvSpPr>
          <p:nvPr/>
        </p:nvSpPr>
        <p:spPr>
          <a:xfrm>
            <a:off x="943684" y="2470370"/>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4.</a:t>
            </a:r>
          </a:p>
        </p:txBody>
      </p:sp>
      <p:sp>
        <p:nvSpPr>
          <p:cNvPr id="56" name="Google Shape;337;p30">
            <a:extLst>
              <a:ext uri="{FF2B5EF4-FFF2-40B4-BE49-F238E27FC236}">
                <a16:creationId xmlns:a16="http://schemas.microsoft.com/office/drawing/2014/main" id="{8E3BAD25-F354-4FE1-9AF0-84C13B30C45E}"/>
              </a:ext>
            </a:extLst>
          </p:cNvPr>
          <p:cNvSpPr txBox="1">
            <a:spLocks/>
          </p:cNvSpPr>
          <p:nvPr/>
        </p:nvSpPr>
        <p:spPr>
          <a:xfrm>
            <a:off x="947335" y="2889677"/>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5.</a:t>
            </a:r>
          </a:p>
        </p:txBody>
      </p:sp>
      <p:sp>
        <p:nvSpPr>
          <p:cNvPr id="57" name="Google Shape;337;p30">
            <a:extLst>
              <a:ext uri="{FF2B5EF4-FFF2-40B4-BE49-F238E27FC236}">
                <a16:creationId xmlns:a16="http://schemas.microsoft.com/office/drawing/2014/main" id="{1DF957DB-8DDE-449F-82B2-76EFAB536924}"/>
              </a:ext>
            </a:extLst>
          </p:cNvPr>
          <p:cNvSpPr txBox="1">
            <a:spLocks/>
          </p:cNvSpPr>
          <p:nvPr/>
        </p:nvSpPr>
        <p:spPr>
          <a:xfrm>
            <a:off x="943683" y="3265648"/>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6.</a:t>
            </a:r>
          </a:p>
        </p:txBody>
      </p:sp>
      <p:sp>
        <p:nvSpPr>
          <p:cNvPr id="58" name="Google Shape;337;p30">
            <a:extLst>
              <a:ext uri="{FF2B5EF4-FFF2-40B4-BE49-F238E27FC236}">
                <a16:creationId xmlns:a16="http://schemas.microsoft.com/office/drawing/2014/main" id="{D8E5F352-6647-4E23-B905-0519EB8EC0E4}"/>
              </a:ext>
            </a:extLst>
          </p:cNvPr>
          <p:cNvSpPr txBox="1">
            <a:spLocks/>
          </p:cNvSpPr>
          <p:nvPr/>
        </p:nvSpPr>
        <p:spPr>
          <a:xfrm>
            <a:off x="943682" y="3696279"/>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7.</a:t>
            </a:r>
          </a:p>
        </p:txBody>
      </p:sp>
      <p:grpSp>
        <p:nvGrpSpPr>
          <p:cNvPr id="4" name="Group 3">
            <a:extLst>
              <a:ext uri="{FF2B5EF4-FFF2-40B4-BE49-F238E27FC236}">
                <a16:creationId xmlns:a16="http://schemas.microsoft.com/office/drawing/2014/main" id="{C1D4A6C8-822F-47F7-910C-A4CBE58DABB4}"/>
              </a:ext>
            </a:extLst>
          </p:cNvPr>
          <p:cNvGrpSpPr/>
          <p:nvPr/>
        </p:nvGrpSpPr>
        <p:grpSpPr>
          <a:xfrm>
            <a:off x="951692" y="4057086"/>
            <a:ext cx="3717452" cy="359400"/>
            <a:chOff x="4802262" y="1225305"/>
            <a:chExt cx="3717452" cy="359400"/>
          </a:xfrm>
        </p:grpSpPr>
        <p:sp>
          <p:nvSpPr>
            <p:cNvPr id="44" name="Google Shape;350;p30">
              <a:extLst>
                <a:ext uri="{FF2B5EF4-FFF2-40B4-BE49-F238E27FC236}">
                  <a16:creationId xmlns:a16="http://schemas.microsoft.com/office/drawing/2014/main" id="{42867C32-1CBF-421C-8EF6-BB2832FD5391}"/>
                </a:ext>
              </a:extLst>
            </p:cNvPr>
            <p:cNvSpPr txBox="1">
              <a:spLocks/>
            </p:cNvSpPr>
            <p:nvPr/>
          </p:nvSpPr>
          <p:spPr>
            <a:xfrm>
              <a:off x="5512109" y="1225305"/>
              <a:ext cx="3007605"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GB" dirty="0"/>
                <a:t>COMPETITIVE BENCHMARKING</a:t>
              </a:r>
              <a:endParaRPr lang="en-IN" dirty="0"/>
            </a:p>
          </p:txBody>
        </p:sp>
        <p:sp>
          <p:nvSpPr>
            <p:cNvPr id="59" name="Google Shape;337;p30">
              <a:extLst>
                <a:ext uri="{FF2B5EF4-FFF2-40B4-BE49-F238E27FC236}">
                  <a16:creationId xmlns:a16="http://schemas.microsoft.com/office/drawing/2014/main" id="{536A6741-0FA9-4D23-BEDA-FD19643939F2}"/>
                </a:ext>
              </a:extLst>
            </p:cNvPr>
            <p:cNvSpPr txBox="1">
              <a:spLocks/>
            </p:cNvSpPr>
            <p:nvPr/>
          </p:nvSpPr>
          <p:spPr>
            <a:xfrm>
              <a:off x="4802262" y="1245438"/>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8.</a:t>
              </a:r>
            </a:p>
          </p:txBody>
        </p:sp>
      </p:grpSp>
      <p:grpSp>
        <p:nvGrpSpPr>
          <p:cNvPr id="3" name="Group 2">
            <a:extLst>
              <a:ext uri="{FF2B5EF4-FFF2-40B4-BE49-F238E27FC236}">
                <a16:creationId xmlns:a16="http://schemas.microsoft.com/office/drawing/2014/main" id="{F911FDDB-2294-4FDA-B028-F7B3D14453CA}"/>
              </a:ext>
            </a:extLst>
          </p:cNvPr>
          <p:cNvGrpSpPr/>
          <p:nvPr/>
        </p:nvGrpSpPr>
        <p:grpSpPr>
          <a:xfrm>
            <a:off x="4818978" y="1227285"/>
            <a:ext cx="3570563" cy="3162911"/>
            <a:chOff x="4801984" y="1624185"/>
            <a:chExt cx="3570563" cy="3162911"/>
          </a:xfrm>
        </p:grpSpPr>
        <p:sp>
          <p:nvSpPr>
            <p:cNvPr id="45" name="Google Shape;350;p30">
              <a:extLst>
                <a:ext uri="{FF2B5EF4-FFF2-40B4-BE49-F238E27FC236}">
                  <a16:creationId xmlns:a16="http://schemas.microsoft.com/office/drawing/2014/main" id="{C9914EC9-A8D5-42BF-AC4D-4E0ED036E4EB}"/>
                </a:ext>
              </a:extLst>
            </p:cNvPr>
            <p:cNvSpPr txBox="1">
              <a:spLocks/>
            </p:cNvSpPr>
            <p:nvPr/>
          </p:nvSpPr>
          <p:spPr>
            <a:xfrm>
              <a:off x="5364942" y="1624185"/>
              <a:ext cx="3007605"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GB" dirty="0"/>
                <a:t>SWOT ANALYSIS</a:t>
              </a:r>
              <a:endParaRPr lang="en-IN" dirty="0"/>
            </a:p>
          </p:txBody>
        </p:sp>
        <p:sp>
          <p:nvSpPr>
            <p:cNvPr id="46" name="Google Shape;350;p30">
              <a:extLst>
                <a:ext uri="{FF2B5EF4-FFF2-40B4-BE49-F238E27FC236}">
                  <a16:creationId xmlns:a16="http://schemas.microsoft.com/office/drawing/2014/main" id="{786FF7C3-1CDB-4D72-97DD-56C90A6A9485}"/>
                </a:ext>
              </a:extLst>
            </p:cNvPr>
            <p:cNvSpPr txBox="1">
              <a:spLocks/>
            </p:cNvSpPr>
            <p:nvPr/>
          </p:nvSpPr>
          <p:spPr>
            <a:xfrm>
              <a:off x="5364942" y="2050452"/>
              <a:ext cx="3007605"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GB" dirty="0"/>
                <a:t>B</a:t>
              </a:r>
              <a:r>
                <a:rPr lang="en-IN" dirty="0"/>
                <a:t>USINESS VALUE PROPOSITION</a:t>
              </a:r>
            </a:p>
          </p:txBody>
        </p:sp>
        <p:sp>
          <p:nvSpPr>
            <p:cNvPr id="47" name="Google Shape;350;p30">
              <a:extLst>
                <a:ext uri="{FF2B5EF4-FFF2-40B4-BE49-F238E27FC236}">
                  <a16:creationId xmlns:a16="http://schemas.microsoft.com/office/drawing/2014/main" id="{4D1F21AD-539D-492A-A70F-757485904291}"/>
                </a:ext>
              </a:extLst>
            </p:cNvPr>
            <p:cNvSpPr txBox="1">
              <a:spLocks/>
            </p:cNvSpPr>
            <p:nvPr/>
          </p:nvSpPr>
          <p:spPr>
            <a:xfrm>
              <a:off x="5364942" y="2451694"/>
              <a:ext cx="3007605"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GB" dirty="0"/>
                <a:t>C</a:t>
              </a:r>
              <a:r>
                <a:rPr lang="en-IN" dirty="0"/>
                <a:t>ONSUMER BEHAVIOUR</a:t>
              </a:r>
            </a:p>
          </p:txBody>
        </p:sp>
        <p:sp>
          <p:nvSpPr>
            <p:cNvPr id="48" name="Google Shape;350;p30">
              <a:extLst>
                <a:ext uri="{FF2B5EF4-FFF2-40B4-BE49-F238E27FC236}">
                  <a16:creationId xmlns:a16="http://schemas.microsoft.com/office/drawing/2014/main" id="{69A2F08E-162C-4CA2-B6D6-975496F7E91E}"/>
                </a:ext>
              </a:extLst>
            </p:cNvPr>
            <p:cNvSpPr txBox="1">
              <a:spLocks/>
            </p:cNvSpPr>
            <p:nvPr/>
          </p:nvSpPr>
          <p:spPr>
            <a:xfrm>
              <a:off x="5364942" y="2850361"/>
              <a:ext cx="3007605"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GB" dirty="0"/>
                <a:t>C</a:t>
              </a:r>
              <a:r>
                <a:rPr lang="en-IN" dirty="0"/>
                <a:t>USTOMER SEGMENTATION</a:t>
              </a:r>
            </a:p>
          </p:txBody>
        </p:sp>
        <p:sp>
          <p:nvSpPr>
            <p:cNvPr id="49" name="Google Shape;350;p30">
              <a:extLst>
                <a:ext uri="{FF2B5EF4-FFF2-40B4-BE49-F238E27FC236}">
                  <a16:creationId xmlns:a16="http://schemas.microsoft.com/office/drawing/2014/main" id="{9DEAB7AB-F371-48B4-80F0-231ADC1141F1}"/>
                </a:ext>
              </a:extLst>
            </p:cNvPr>
            <p:cNvSpPr txBox="1">
              <a:spLocks/>
            </p:cNvSpPr>
            <p:nvPr/>
          </p:nvSpPr>
          <p:spPr>
            <a:xfrm>
              <a:off x="5364941" y="3207994"/>
              <a:ext cx="3007605"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GB" dirty="0"/>
                <a:t>C</a:t>
              </a:r>
              <a:r>
                <a:rPr lang="en-IN" dirty="0"/>
                <a:t>ONSUMER PERSONA</a:t>
              </a:r>
            </a:p>
          </p:txBody>
        </p:sp>
        <p:sp>
          <p:nvSpPr>
            <p:cNvPr id="50" name="Google Shape;350;p30">
              <a:extLst>
                <a:ext uri="{FF2B5EF4-FFF2-40B4-BE49-F238E27FC236}">
                  <a16:creationId xmlns:a16="http://schemas.microsoft.com/office/drawing/2014/main" id="{8AD5F3CB-896A-4924-9736-ADE80D792B19}"/>
                </a:ext>
              </a:extLst>
            </p:cNvPr>
            <p:cNvSpPr txBox="1">
              <a:spLocks/>
            </p:cNvSpPr>
            <p:nvPr/>
          </p:nvSpPr>
          <p:spPr>
            <a:xfrm>
              <a:off x="5364941" y="3625766"/>
              <a:ext cx="1196610"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GB" dirty="0"/>
                <a:t>T</a:t>
              </a:r>
              <a:r>
                <a:rPr lang="en-IN" dirty="0"/>
                <a:t>ARGETING</a:t>
              </a:r>
            </a:p>
          </p:txBody>
        </p:sp>
        <p:sp>
          <p:nvSpPr>
            <p:cNvPr id="60" name="Google Shape;337;p30">
              <a:extLst>
                <a:ext uri="{FF2B5EF4-FFF2-40B4-BE49-F238E27FC236}">
                  <a16:creationId xmlns:a16="http://schemas.microsoft.com/office/drawing/2014/main" id="{70223B61-A90C-4F4C-A1BA-F399C2F9FE86}"/>
                </a:ext>
              </a:extLst>
            </p:cNvPr>
            <p:cNvSpPr txBox="1">
              <a:spLocks/>
            </p:cNvSpPr>
            <p:nvPr/>
          </p:nvSpPr>
          <p:spPr>
            <a:xfrm>
              <a:off x="4801988" y="1653937"/>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9.</a:t>
              </a:r>
            </a:p>
          </p:txBody>
        </p:sp>
        <p:sp>
          <p:nvSpPr>
            <p:cNvPr id="61" name="Google Shape;337;p30">
              <a:extLst>
                <a:ext uri="{FF2B5EF4-FFF2-40B4-BE49-F238E27FC236}">
                  <a16:creationId xmlns:a16="http://schemas.microsoft.com/office/drawing/2014/main" id="{5D196307-7959-4206-BC6B-DB46330E7030}"/>
                </a:ext>
              </a:extLst>
            </p:cNvPr>
            <p:cNvSpPr txBox="1">
              <a:spLocks/>
            </p:cNvSpPr>
            <p:nvPr/>
          </p:nvSpPr>
          <p:spPr>
            <a:xfrm>
              <a:off x="4801987" y="2062436"/>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10.</a:t>
              </a:r>
            </a:p>
          </p:txBody>
        </p:sp>
        <p:sp>
          <p:nvSpPr>
            <p:cNvPr id="62" name="Google Shape;337;p30">
              <a:extLst>
                <a:ext uri="{FF2B5EF4-FFF2-40B4-BE49-F238E27FC236}">
                  <a16:creationId xmlns:a16="http://schemas.microsoft.com/office/drawing/2014/main" id="{17C996F1-A6CB-4662-977E-5AE074675D18}"/>
                </a:ext>
              </a:extLst>
            </p:cNvPr>
            <p:cNvSpPr txBox="1">
              <a:spLocks/>
            </p:cNvSpPr>
            <p:nvPr/>
          </p:nvSpPr>
          <p:spPr>
            <a:xfrm>
              <a:off x="4801986" y="2477330"/>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11.</a:t>
              </a:r>
            </a:p>
          </p:txBody>
        </p:sp>
        <p:sp>
          <p:nvSpPr>
            <p:cNvPr id="63" name="Google Shape;337;p30">
              <a:extLst>
                <a:ext uri="{FF2B5EF4-FFF2-40B4-BE49-F238E27FC236}">
                  <a16:creationId xmlns:a16="http://schemas.microsoft.com/office/drawing/2014/main" id="{05352AE5-753D-40CF-87C7-6567AAD0D836}"/>
                </a:ext>
              </a:extLst>
            </p:cNvPr>
            <p:cNvSpPr txBox="1">
              <a:spLocks/>
            </p:cNvSpPr>
            <p:nvPr/>
          </p:nvSpPr>
          <p:spPr>
            <a:xfrm>
              <a:off x="4801986" y="2866972"/>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12.</a:t>
              </a:r>
            </a:p>
          </p:txBody>
        </p:sp>
        <p:sp>
          <p:nvSpPr>
            <p:cNvPr id="64" name="Google Shape;337;p30">
              <a:extLst>
                <a:ext uri="{FF2B5EF4-FFF2-40B4-BE49-F238E27FC236}">
                  <a16:creationId xmlns:a16="http://schemas.microsoft.com/office/drawing/2014/main" id="{9888BDC2-165C-4C86-9CED-B0485196D79E}"/>
                </a:ext>
              </a:extLst>
            </p:cNvPr>
            <p:cNvSpPr txBox="1">
              <a:spLocks/>
            </p:cNvSpPr>
            <p:nvPr/>
          </p:nvSpPr>
          <p:spPr>
            <a:xfrm>
              <a:off x="4801985" y="3256614"/>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13.</a:t>
              </a:r>
            </a:p>
          </p:txBody>
        </p:sp>
        <p:sp>
          <p:nvSpPr>
            <p:cNvPr id="65" name="Google Shape;337;p30">
              <a:extLst>
                <a:ext uri="{FF2B5EF4-FFF2-40B4-BE49-F238E27FC236}">
                  <a16:creationId xmlns:a16="http://schemas.microsoft.com/office/drawing/2014/main" id="{E4464E52-16E8-4E3E-957E-468CDD84C4BD}"/>
                </a:ext>
              </a:extLst>
            </p:cNvPr>
            <p:cNvSpPr txBox="1">
              <a:spLocks/>
            </p:cNvSpPr>
            <p:nvPr/>
          </p:nvSpPr>
          <p:spPr>
            <a:xfrm>
              <a:off x="4801984" y="3649448"/>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14.</a:t>
              </a:r>
            </a:p>
          </p:txBody>
        </p:sp>
        <p:sp>
          <p:nvSpPr>
            <p:cNvPr id="32" name="Google Shape;350;p30">
              <a:extLst>
                <a:ext uri="{FF2B5EF4-FFF2-40B4-BE49-F238E27FC236}">
                  <a16:creationId xmlns:a16="http://schemas.microsoft.com/office/drawing/2014/main" id="{ED8E862C-A164-4D62-8300-1DA4FA5FB67C}"/>
                </a:ext>
              </a:extLst>
            </p:cNvPr>
            <p:cNvSpPr txBox="1">
              <a:spLocks/>
            </p:cNvSpPr>
            <p:nvPr/>
          </p:nvSpPr>
          <p:spPr>
            <a:xfrm>
              <a:off x="5361997" y="4026731"/>
              <a:ext cx="2910460"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GB" dirty="0"/>
                <a:t>GO TO MARKET STRATEGY</a:t>
              </a:r>
              <a:endParaRPr lang="en-IN" dirty="0"/>
            </a:p>
          </p:txBody>
        </p:sp>
        <p:sp>
          <p:nvSpPr>
            <p:cNvPr id="33" name="Google Shape;337;p30">
              <a:extLst>
                <a:ext uri="{FF2B5EF4-FFF2-40B4-BE49-F238E27FC236}">
                  <a16:creationId xmlns:a16="http://schemas.microsoft.com/office/drawing/2014/main" id="{85D003FF-D214-464D-941D-300BA2D3535E}"/>
                </a:ext>
              </a:extLst>
            </p:cNvPr>
            <p:cNvSpPr txBox="1">
              <a:spLocks/>
            </p:cNvSpPr>
            <p:nvPr/>
          </p:nvSpPr>
          <p:spPr>
            <a:xfrm>
              <a:off x="4801984" y="4049248"/>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15.</a:t>
              </a:r>
            </a:p>
          </p:txBody>
        </p:sp>
        <p:sp>
          <p:nvSpPr>
            <p:cNvPr id="34" name="Google Shape;350;p30">
              <a:extLst>
                <a:ext uri="{FF2B5EF4-FFF2-40B4-BE49-F238E27FC236}">
                  <a16:creationId xmlns:a16="http://schemas.microsoft.com/office/drawing/2014/main" id="{E03BB45D-115C-45A6-9D92-ADFC2F85FB14}"/>
                </a:ext>
              </a:extLst>
            </p:cNvPr>
            <p:cNvSpPr txBox="1">
              <a:spLocks/>
            </p:cNvSpPr>
            <p:nvPr/>
          </p:nvSpPr>
          <p:spPr>
            <a:xfrm>
              <a:off x="5361997" y="4427696"/>
              <a:ext cx="2910460"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GB" dirty="0"/>
                <a:t>ROADMAP</a:t>
              </a:r>
              <a:endParaRPr lang="en-IN" dirty="0"/>
            </a:p>
          </p:txBody>
        </p:sp>
        <p:sp>
          <p:nvSpPr>
            <p:cNvPr id="35" name="Google Shape;337;p30">
              <a:extLst>
                <a:ext uri="{FF2B5EF4-FFF2-40B4-BE49-F238E27FC236}">
                  <a16:creationId xmlns:a16="http://schemas.microsoft.com/office/drawing/2014/main" id="{ACF0CC8A-5CB5-48F1-9FB5-71422EBFEEDA}"/>
                </a:ext>
              </a:extLst>
            </p:cNvPr>
            <p:cNvSpPr txBox="1">
              <a:spLocks/>
            </p:cNvSpPr>
            <p:nvPr/>
          </p:nvSpPr>
          <p:spPr>
            <a:xfrm>
              <a:off x="4801984" y="4449048"/>
              <a:ext cx="560013" cy="2302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sz="2000" dirty="0"/>
                <a:t>16.</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cxnSp>
        <p:nvCxnSpPr>
          <p:cNvPr id="5" name="Straight Connector 4"/>
          <p:cNvCxnSpPr/>
          <p:nvPr/>
        </p:nvCxnSpPr>
        <p:spPr>
          <a:xfrm>
            <a:off x="4274668" y="458201"/>
            <a:ext cx="0" cy="4545314"/>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p:cNvSpPr txBox="1"/>
          <p:nvPr/>
        </p:nvSpPr>
        <p:spPr>
          <a:xfrm>
            <a:off x="3146461" y="0"/>
            <a:ext cx="2542853"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1800" b="1" dirty="0">
                <a:solidFill>
                  <a:schemeClr val="accent4"/>
                </a:solidFill>
                <a:latin typeface="Abel" charset="0"/>
              </a:rPr>
              <a:t>GO TO MARKET STRATEGY</a:t>
            </a:r>
          </a:p>
        </p:txBody>
      </p:sp>
      <p:pic>
        <p:nvPicPr>
          <p:cNvPr id="17" name="Picture 16" descr="Advertisement free icon"/>
          <p:cNvPicPr/>
          <p:nvPr/>
        </p:nvPicPr>
        <p:blipFill>
          <a:blip r:embed="rId3">
            <a:extLst>
              <a:ext uri="{28A0092B-C50C-407E-A947-70E740481C1C}">
                <a14:useLocalDpi xmlns:a14="http://schemas.microsoft.com/office/drawing/2010/main" val="0"/>
              </a:ext>
            </a:extLst>
          </a:blip>
          <a:srcRect/>
          <a:stretch>
            <a:fillRect/>
          </a:stretch>
        </p:blipFill>
        <p:spPr bwMode="auto">
          <a:xfrm>
            <a:off x="191784" y="787104"/>
            <a:ext cx="1219200" cy="1219200"/>
          </a:xfrm>
          <a:prstGeom prst="rect">
            <a:avLst/>
          </a:prstGeom>
          <a:noFill/>
          <a:ln>
            <a:noFill/>
          </a:ln>
        </p:spPr>
      </p:pic>
      <p:pic>
        <p:nvPicPr>
          <p:cNvPr id="18" name="Picture 17" descr="Radio free icon"/>
          <p:cNvPicPr/>
          <p:nvPr/>
        </p:nvPicPr>
        <p:blipFill>
          <a:blip r:embed="rId4">
            <a:extLst>
              <a:ext uri="{28A0092B-C50C-407E-A947-70E740481C1C}">
                <a14:useLocalDpi xmlns:a14="http://schemas.microsoft.com/office/drawing/2010/main" val="0"/>
              </a:ext>
            </a:extLst>
          </a:blip>
          <a:srcRect/>
          <a:stretch>
            <a:fillRect/>
          </a:stretch>
        </p:blipFill>
        <p:spPr bwMode="auto">
          <a:xfrm>
            <a:off x="2928135" y="1934752"/>
            <a:ext cx="1133582" cy="986534"/>
          </a:xfrm>
          <a:prstGeom prst="rect">
            <a:avLst/>
          </a:prstGeom>
          <a:noFill/>
          <a:ln>
            <a:noFill/>
          </a:ln>
        </p:spPr>
      </p:pic>
      <p:pic>
        <p:nvPicPr>
          <p:cNvPr id="19" name="Picture 18" descr="Contest free icon"/>
          <p:cNvPicPr/>
          <p:nvPr/>
        </p:nvPicPr>
        <p:blipFill>
          <a:blip r:embed="rId5">
            <a:extLst>
              <a:ext uri="{28A0092B-C50C-407E-A947-70E740481C1C}">
                <a14:useLocalDpi xmlns:a14="http://schemas.microsoft.com/office/drawing/2010/main" val="0"/>
              </a:ext>
            </a:extLst>
          </a:blip>
          <a:srcRect/>
          <a:stretch>
            <a:fillRect/>
          </a:stretch>
        </p:blipFill>
        <p:spPr bwMode="auto">
          <a:xfrm>
            <a:off x="191784" y="3169313"/>
            <a:ext cx="1219199" cy="914400"/>
          </a:xfrm>
          <a:prstGeom prst="rect">
            <a:avLst/>
          </a:prstGeom>
          <a:noFill/>
          <a:ln>
            <a:noFill/>
          </a:ln>
        </p:spPr>
      </p:pic>
      <p:grpSp>
        <p:nvGrpSpPr>
          <p:cNvPr id="6" name="Group 5">
            <a:extLst>
              <a:ext uri="{FF2B5EF4-FFF2-40B4-BE49-F238E27FC236}">
                <a16:creationId xmlns:a16="http://schemas.microsoft.com/office/drawing/2014/main" id="{07B9DC9E-AFE3-4F98-B141-9A4754F9BB53}"/>
              </a:ext>
            </a:extLst>
          </p:cNvPr>
          <p:cNvGrpSpPr/>
          <p:nvPr/>
        </p:nvGrpSpPr>
        <p:grpSpPr>
          <a:xfrm>
            <a:off x="1767155" y="1105211"/>
            <a:ext cx="2294562" cy="507832"/>
            <a:chOff x="1767155" y="1105211"/>
            <a:chExt cx="2294562" cy="507832"/>
          </a:xfrm>
        </p:grpSpPr>
        <p:sp>
          <p:nvSpPr>
            <p:cNvPr id="16" name="Rounded Rectangle 15"/>
            <p:cNvSpPr/>
            <p:nvPr/>
          </p:nvSpPr>
          <p:spPr>
            <a:xfrm>
              <a:off x="1767155" y="1111694"/>
              <a:ext cx="2294562" cy="501349"/>
            </a:xfrm>
            <a:prstGeom prst="round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895153" y="1105211"/>
              <a:ext cx="1863904" cy="507831"/>
            </a:xfrm>
            <a:prstGeom prst="rect">
              <a:avLst/>
            </a:prstGeom>
            <a:noFill/>
          </p:spPr>
          <p:txBody>
            <a:bodyPr wrap="square" rtlCol="0">
              <a:spAutoFit/>
            </a:bodyPr>
            <a:lstStyle/>
            <a:p>
              <a:pPr marL="171450" indent="-171450">
                <a:buFont typeface="Wingdings" pitchFamily="2" charset="2"/>
                <a:buChar char="v"/>
              </a:pPr>
              <a:r>
                <a:rPr lang="en-GB" sz="900" dirty="0">
                  <a:solidFill>
                    <a:schemeClr val="tx1"/>
                  </a:solidFill>
                  <a:latin typeface="Calibri" pitchFamily="34" charset="0"/>
                </a:rPr>
                <a:t>TV Promotions at peak viewing hours at multiple channels having larger viewership. </a:t>
              </a:r>
              <a:endParaRPr lang="en-US" sz="900" dirty="0">
                <a:solidFill>
                  <a:schemeClr val="tx1"/>
                </a:solidFill>
                <a:latin typeface="Calibri" pitchFamily="34" charset="0"/>
              </a:endParaRPr>
            </a:p>
          </p:txBody>
        </p:sp>
      </p:grpSp>
      <p:grpSp>
        <p:nvGrpSpPr>
          <p:cNvPr id="4" name="Group 3">
            <a:extLst>
              <a:ext uri="{FF2B5EF4-FFF2-40B4-BE49-F238E27FC236}">
                <a16:creationId xmlns:a16="http://schemas.microsoft.com/office/drawing/2014/main" id="{D9B52081-4B1B-464B-AB26-B87A9DDF9370}"/>
              </a:ext>
            </a:extLst>
          </p:cNvPr>
          <p:cNvGrpSpPr/>
          <p:nvPr/>
        </p:nvGrpSpPr>
        <p:grpSpPr>
          <a:xfrm>
            <a:off x="292815" y="2228236"/>
            <a:ext cx="2433263" cy="646332"/>
            <a:chOff x="196921" y="2177343"/>
            <a:chExt cx="2433263" cy="646332"/>
          </a:xfrm>
        </p:grpSpPr>
        <p:sp>
          <p:nvSpPr>
            <p:cNvPr id="26" name="Rounded Rectangle 25"/>
            <p:cNvSpPr/>
            <p:nvPr/>
          </p:nvSpPr>
          <p:spPr>
            <a:xfrm>
              <a:off x="196921" y="2177343"/>
              <a:ext cx="2433263" cy="646331"/>
            </a:xfrm>
            <a:prstGeom prst="roundRect">
              <a:avLst/>
            </a:prstGeom>
            <a:solidFill>
              <a:srgbClr val="FFC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96921" y="2177344"/>
              <a:ext cx="2340796" cy="646331"/>
            </a:xfrm>
            <a:prstGeom prst="rect">
              <a:avLst/>
            </a:prstGeom>
            <a:noFill/>
          </p:spPr>
          <p:txBody>
            <a:bodyPr wrap="square" rtlCol="0">
              <a:spAutoFit/>
            </a:bodyPr>
            <a:lstStyle/>
            <a:p>
              <a:pPr marL="171450" indent="-171450">
                <a:buFont typeface="Wingdings" pitchFamily="2" charset="2"/>
                <a:buChar char="v"/>
              </a:pPr>
              <a:r>
                <a:rPr lang="en-US" sz="900" dirty="0">
                  <a:solidFill>
                    <a:schemeClr val="tx1"/>
                  </a:solidFill>
                  <a:latin typeface="Calibri" pitchFamily="34" charset="0"/>
                </a:rPr>
                <a:t>Paid promotions on radios with RJ’s initiating conversations about our products and services with the guests and the listeners.</a:t>
              </a:r>
            </a:p>
          </p:txBody>
        </p:sp>
      </p:grpSp>
      <p:grpSp>
        <p:nvGrpSpPr>
          <p:cNvPr id="3" name="Group 2">
            <a:extLst>
              <a:ext uri="{FF2B5EF4-FFF2-40B4-BE49-F238E27FC236}">
                <a16:creationId xmlns:a16="http://schemas.microsoft.com/office/drawing/2014/main" id="{779D644B-1CF9-40F5-9A23-970599BD08A0}"/>
              </a:ext>
            </a:extLst>
          </p:cNvPr>
          <p:cNvGrpSpPr/>
          <p:nvPr/>
        </p:nvGrpSpPr>
        <p:grpSpPr>
          <a:xfrm>
            <a:off x="1615457" y="3489760"/>
            <a:ext cx="2294562" cy="501349"/>
            <a:chOff x="1767155" y="3371478"/>
            <a:chExt cx="2294562" cy="501349"/>
          </a:xfrm>
        </p:grpSpPr>
        <p:sp>
          <p:nvSpPr>
            <p:cNvPr id="28" name="Rounded Rectangle 27"/>
            <p:cNvSpPr/>
            <p:nvPr/>
          </p:nvSpPr>
          <p:spPr>
            <a:xfrm>
              <a:off x="1767155" y="3371478"/>
              <a:ext cx="2294562" cy="501349"/>
            </a:xfrm>
            <a:prstGeom prst="round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895153" y="3437486"/>
              <a:ext cx="2050123" cy="369332"/>
            </a:xfrm>
            <a:prstGeom prst="rect">
              <a:avLst/>
            </a:prstGeom>
            <a:noFill/>
          </p:spPr>
          <p:txBody>
            <a:bodyPr wrap="square" rtlCol="0">
              <a:spAutoFit/>
            </a:bodyPr>
            <a:lstStyle/>
            <a:p>
              <a:pPr marL="171450" indent="-171450">
                <a:buFont typeface="Wingdings" pitchFamily="2" charset="2"/>
                <a:buChar char="v"/>
              </a:pPr>
              <a:r>
                <a:rPr lang="en-GB" sz="900" dirty="0">
                  <a:solidFill>
                    <a:schemeClr val="tx1"/>
                  </a:solidFill>
                  <a:latin typeface="Calibri" pitchFamily="34" charset="0"/>
                </a:rPr>
                <a:t>Radio promotions through contests, with winners getting gift hampers.</a:t>
              </a:r>
              <a:endParaRPr lang="en-US" sz="900" dirty="0">
                <a:solidFill>
                  <a:schemeClr val="tx1"/>
                </a:solidFill>
                <a:latin typeface="Calibri" pitchFamily="34" charset="0"/>
              </a:endParaRPr>
            </a:p>
          </p:txBody>
        </p:sp>
      </p:grpSp>
      <p:grpSp>
        <p:nvGrpSpPr>
          <p:cNvPr id="9" name="Group 8">
            <a:extLst>
              <a:ext uri="{FF2B5EF4-FFF2-40B4-BE49-F238E27FC236}">
                <a16:creationId xmlns:a16="http://schemas.microsoft.com/office/drawing/2014/main" id="{3F135DCD-9235-4D61-8F94-2CB8A679EC2C}"/>
              </a:ext>
            </a:extLst>
          </p:cNvPr>
          <p:cNvGrpSpPr/>
          <p:nvPr/>
        </p:nvGrpSpPr>
        <p:grpSpPr>
          <a:xfrm>
            <a:off x="142320" y="369010"/>
            <a:ext cx="2356787" cy="318279"/>
            <a:chOff x="112764" y="369012"/>
            <a:chExt cx="2356787" cy="318279"/>
          </a:xfrm>
          <a:scene3d>
            <a:camera prst="orthographicFront">
              <a:rot lat="0" lon="0" rev="0"/>
            </a:camera>
            <a:lightRig rig="balanced" dir="t">
              <a:rot lat="0" lon="0" rev="8700000"/>
            </a:lightRig>
          </a:scene3d>
        </p:grpSpPr>
        <p:sp>
          <p:nvSpPr>
            <p:cNvPr id="27" name="Pentagon 26"/>
            <p:cNvSpPr/>
            <p:nvPr/>
          </p:nvSpPr>
          <p:spPr>
            <a:xfrm>
              <a:off x="112764" y="369330"/>
              <a:ext cx="2167728" cy="317961"/>
            </a:xfrm>
            <a:prstGeom prst="homePlate">
              <a:avLst/>
            </a:prstGeom>
            <a:solidFill>
              <a:schemeClr val="accent4"/>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74990" y="369012"/>
              <a:ext cx="2294561" cy="307777"/>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dirty="0">
                  <a:solidFill>
                    <a:schemeClr val="tx1"/>
                  </a:solidFill>
                </a:rPr>
                <a:t>Outbound Advertising</a:t>
              </a:r>
            </a:p>
          </p:txBody>
        </p:sp>
      </p:grpSp>
      <p:sp>
        <p:nvSpPr>
          <p:cNvPr id="30" name="AutoShape 6" descr="blob:https://web.whatsapp.com/df0b33ab-e159-4eeb-85c1-f2324e014fb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8" descr="blob:https://web.whatsapp.com/df0b33ab-e159-4eeb-85c1-f2324e014fb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a:extLst>
              <a:ext uri="{FF2B5EF4-FFF2-40B4-BE49-F238E27FC236}">
                <a16:creationId xmlns:a16="http://schemas.microsoft.com/office/drawing/2014/main" id="{235C3E9A-5ED7-421B-8ABC-BD04BA9446E4}"/>
              </a:ext>
            </a:extLst>
          </p:cNvPr>
          <p:cNvGrpSpPr/>
          <p:nvPr/>
        </p:nvGrpSpPr>
        <p:grpSpPr>
          <a:xfrm>
            <a:off x="4653254" y="379512"/>
            <a:ext cx="2969480" cy="317961"/>
            <a:chOff x="4654191" y="372940"/>
            <a:chExt cx="2969480" cy="324537"/>
          </a:xfrm>
          <a:scene3d>
            <a:camera prst="orthographicFront">
              <a:rot lat="0" lon="0" rev="0"/>
            </a:camera>
            <a:lightRig rig="balanced" dir="t">
              <a:rot lat="0" lon="0" rev="8700000"/>
            </a:lightRig>
          </a:scene3d>
        </p:grpSpPr>
        <p:sp>
          <p:nvSpPr>
            <p:cNvPr id="44" name="Pentagon 43"/>
            <p:cNvSpPr/>
            <p:nvPr/>
          </p:nvSpPr>
          <p:spPr>
            <a:xfrm>
              <a:off x="4654191" y="379516"/>
              <a:ext cx="2846185" cy="317961"/>
            </a:xfrm>
            <a:prstGeom prst="homePlate">
              <a:avLst/>
            </a:prstGeom>
            <a:solidFill>
              <a:schemeClr val="accent4"/>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TextBox 3076"/>
            <p:cNvSpPr txBox="1"/>
            <p:nvPr/>
          </p:nvSpPr>
          <p:spPr>
            <a:xfrm>
              <a:off x="4777481" y="372940"/>
              <a:ext cx="2846190" cy="307777"/>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dirty="0">
                  <a:latin typeface="Calibri" panose="020F0502020204030204" pitchFamily="34" charset="0"/>
                  <a:cs typeface="Calibri" panose="020F0502020204030204" pitchFamily="34" charset="0"/>
                </a:rPr>
                <a:t>Inbound Advertising: SEARCH</a:t>
              </a:r>
            </a:p>
          </p:txBody>
        </p:sp>
      </p:grpSp>
      <p:grpSp>
        <p:nvGrpSpPr>
          <p:cNvPr id="8" name="Group 7">
            <a:extLst>
              <a:ext uri="{FF2B5EF4-FFF2-40B4-BE49-F238E27FC236}">
                <a16:creationId xmlns:a16="http://schemas.microsoft.com/office/drawing/2014/main" id="{68D23E0B-4795-4465-ADC5-DE527606F3F2}"/>
              </a:ext>
            </a:extLst>
          </p:cNvPr>
          <p:cNvGrpSpPr/>
          <p:nvPr/>
        </p:nvGrpSpPr>
        <p:grpSpPr>
          <a:xfrm>
            <a:off x="6516912" y="1850834"/>
            <a:ext cx="2214881" cy="2074266"/>
            <a:chOff x="6516911" y="1850834"/>
            <a:chExt cx="2546043" cy="2401677"/>
          </a:xfrm>
        </p:grpSpPr>
        <p:sp>
          <p:nvSpPr>
            <p:cNvPr id="7" name="Rectangle: Rounded Corners 6">
              <a:extLst>
                <a:ext uri="{FF2B5EF4-FFF2-40B4-BE49-F238E27FC236}">
                  <a16:creationId xmlns:a16="http://schemas.microsoft.com/office/drawing/2014/main" id="{B81B5FB4-E565-4E5E-90BF-3CC12CB66320}"/>
                </a:ext>
              </a:extLst>
            </p:cNvPr>
            <p:cNvSpPr/>
            <p:nvPr/>
          </p:nvSpPr>
          <p:spPr>
            <a:xfrm>
              <a:off x="6516911" y="1850834"/>
              <a:ext cx="2527932" cy="2401677"/>
            </a:xfrm>
            <a:prstGeom prst="roundRect">
              <a:avLst/>
            </a:prstGeom>
            <a:solidFill>
              <a:srgbClr val="C7494C"/>
            </a:solidFill>
            <a:ln>
              <a:solidFill>
                <a:srgbClr val="C7494C"/>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468D9D4-8780-42C9-8E92-7452B3F2146C}"/>
                </a:ext>
              </a:extLst>
            </p:cNvPr>
            <p:cNvSpPr txBox="1"/>
            <p:nvPr/>
          </p:nvSpPr>
          <p:spPr>
            <a:xfrm>
              <a:off x="6550125" y="2039778"/>
              <a:ext cx="2512829" cy="1785104"/>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Website Development:</a:t>
              </a:r>
            </a:p>
            <a:p>
              <a:pPr marL="285750" indent="-285750">
                <a:buFont typeface="Wingdings" panose="05000000000000000000" pitchFamily="2" charset="2"/>
                <a:buChar char="Ø"/>
              </a:pPr>
              <a:r>
                <a:rPr lang="en-US" sz="1200" dirty="0">
                  <a:latin typeface="Calibri" panose="020F0502020204030204" pitchFamily="34" charset="0"/>
                  <a:cs typeface="Calibri" panose="020F0502020204030204" pitchFamily="34" charset="0"/>
                </a:rPr>
                <a:t>Website to be developed so as it appears in maximum searches.</a:t>
              </a:r>
            </a:p>
            <a:p>
              <a:pPr marL="285750" indent="-285750">
                <a:buFont typeface="Wingdings" panose="05000000000000000000" pitchFamily="2" charset="2"/>
                <a:buChar char="q"/>
              </a:pPr>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Content Development for SEO:</a:t>
              </a:r>
            </a:p>
            <a:p>
              <a:pPr marL="285750" indent="-285750">
                <a:buFont typeface="Wingdings" panose="05000000000000000000" pitchFamily="2" charset="2"/>
                <a:buChar char="Ø"/>
              </a:pPr>
              <a:r>
                <a:rPr lang="en-US" sz="1200" dirty="0">
                  <a:latin typeface="Calibri" panose="020F0502020204030204" pitchFamily="34" charset="0"/>
                  <a:cs typeface="Calibri" panose="020F0502020204030204" pitchFamily="34" charset="0"/>
                </a:rPr>
                <a:t>Rich Content Marketing for maximum appearances in search.</a:t>
              </a:r>
            </a:p>
            <a:p>
              <a:pPr marL="285750" indent="-285750">
                <a:buFont typeface="Wingdings" panose="05000000000000000000" pitchFamily="2" charset="2"/>
                <a:buChar char="q"/>
              </a:pPr>
              <a:endParaRPr lang="en-IN" dirty="0">
                <a:latin typeface="Calibri" panose="020F0502020204030204" pitchFamily="34" charset="0"/>
                <a:cs typeface="Calibri" panose="020F0502020204030204" pitchFamily="34" charset="0"/>
              </a:endParaRPr>
            </a:p>
          </p:txBody>
        </p:sp>
      </p:grpSp>
      <p:pic>
        <p:nvPicPr>
          <p:cNvPr id="33" name="Picture 32">
            <a:extLst>
              <a:ext uri="{FF2B5EF4-FFF2-40B4-BE49-F238E27FC236}">
                <a16:creationId xmlns:a16="http://schemas.microsoft.com/office/drawing/2014/main" id="{97C32915-534D-401F-A7FA-393A78008D91}"/>
              </a:ext>
            </a:extLst>
          </p:cNvPr>
          <p:cNvPicPr>
            <a:picLocks noChangeAspect="1"/>
          </p:cNvPicPr>
          <p:nvPr/>
        </p:nvPicPr>
        <p:blipFill>
          <a:blip r:embed="rId6"/>
          <a:stretch>
            <a:fillRect/>
          </a:stretch>
        </p:blipFill>
        <p:spPr>
          <a:xfrm>
            <a:off x="7059882" y="687291"/>
            <a:ext cx="1051596" cy="1051596"/>
          </a:xfrm>
          <a:prstGeom prst="rect">
            <a:avLst/>
          </a:prstGeom>
        </p:spPr>
      </p:pic>
      <p:pic>
        <p:nvPicPr>
          <p:cNvPr id="34" name="Picture 33">
            <a:extLst>
              <a:ext uri="{FF2B5EF4-FFF2-40B4-BE49-F238E27FC236}">
                <a16:creationId xmlns:a16="http://schemas.microsoft.com/office/drawing/2014/main" id="{56ED9B7F-9F4A-4CCF-AB19-07F3E687A103}"/>
              </a:ext>
            </a:extLst>
          </p:cNvPr>
          <p:cNvPicPr>
            <a:picLocks noChangeAspect="1"/>
          </p:cNvPicPr>
          <p:nvPr/>
        </p:nvPicPr>
        <p:blipFill>
          <a:blip r:embed="rId7"/>
          <a:stretch>
            <a:fillRect/>
          </a:stretch>
        </p:blipFill>
        <p:spPr>
          <a:xfrm>
            <a:off x="4774060" y="870660"/>
            <a:ext cx="742382" cy="742382"/>
          </a:xfrm>
          <a:prstGeom prst="rect">
            <a:avLst/>
          </a:prstGeom>
        </p:spPr>
      </p:pic>
      <p:pic>
        <p:nvPicPr>
          <p:cNvPr id="5122" name="Picture 2" descr="Google web free icon">
            <a:extLst>
              <a:ext uri="{FF2B5EF4-FFF2-40B4-BE49-F238E27FC236}">
                <a16:creationId xmlns:a16="http://schemas.microsoft.com/office/drawing/2014/main" id="{75B424E9-AC48-46A8-9E7B-6216805646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3257" y="161304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C29B010-0D48-49CE-B7A8-79DF42D910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6113" y="2856752"/>
            <a:ext cx="1137189" cy="110068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E1293CDA-9420-4D7B-8BB7-9465DCF2B26A}"/>
              </a:ext>
            </a:extLst>
          </p:cNvPr>
          <p:cNvPicPr>
            <a:picLocks noChangeAspect="1"/>
          </p:cNvPicPr>
          <p:nvPr/>
        </p:nvPicPr>
        <p:blipFill>
          <a:blip r:embed="rId10"/>
          <a:stretch>
            <a:fillRect/>
          </a:stretch>
        </p:blipFill>
        <p:spPr>
          <a:xfrm>
            <a:off x="4632113" y="2320293"/>
            <a:ext cx="342908" cy="342908"/>
          </a:xfrm>
          <a:prstGeom prst="rect">
            <a:avLst/>
          </a:prstGeom>
        </p:spPr>
      </p:pic>
      <p:sp>
        <p:nvSpPr>
          <p:cNvPr id="38" name="TextBox 37">
            <a:extLst>
              <a:ext uri="{FF2B5EF4-FFF2-40B4-BE49-F238E27FC236}">
                <a16:creationId xmlns:a16="http://schemas.microsoft.com/office/drawing/2014/main" id="{C449B6D3-BD3F-4FA7-8E5A-707E40907A96}"/>
              </a:ext>
            </a:extLst>
          </p:cNvPr>
          <p:cNvSpPr txBox="1"/>
          <p:nvPr/>
        </p:nvSpPr>
        <p:spPr>
          <a:xfrm>
            <a:off x="4983944" y="2355424"/>
            <a:ext cx="1149370" cy="246221"/>
          </a:xfrm>
          <a:prstGeom prst="rect">
            <a:avLst/>
          </a:prstGeom>
          <a:noFill/>
        </p:spPr>
        <p:txBody>
          <a:bodyPr wrap="square" rtlCol="0">
            <a:spAutoFit/>
          </a:bodyPr>
          <a:lstStyle/>
          <a:p>
            <a:r>
              <a:rPr lang="en-GB" sz="1000" b="1" dirty="0">
                <a:latin typeface="Calibri" panose="020F0502020204030204" pitchFamily="34" charset="0"/>
                <a:cs typeface="Calibri" panose="020F0502020204030204" pitchFamily="34" charset="0"/>
              </a:rPr>
              <a:t>10 Lakh clicks</a:t>
            </a:r>
            <a:endParaRPr lang="en-IN" sz="1000" b="1"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7BD1869-7899-4A49-8B34-BEF00711AB3E}"/>
              </a:ext>
            </a:extLst>
          </p:cNvPr>
          <p:cNvSpPr txBox="1"/>
          <p:nvPr/>
        </p:nvSpPr>
        <p:spPr>
          <a:xfrm>
            <a:off x="4652787" y="3370452"/>
            <a:ext cx="1356255" cy="261610"/>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20 Lakhs CPC Units</a:t>
            </a:r>
            <a:endParaRPr lang="en-IN" sz="1100" b="1" dirty="0">
              <a:latin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5D71B133-C6C9-44B4-BC14-80E74FDA4C13}"/>
              </a:ext>
            </a:extLst>
          </p:cNvPr>
          <p:cNvSpPr/>
          <p:nvPr/>
        </p:nvSpPr>
        <p:spPr>
          <a:xfrm>
            <a:off x="5310678" y="2313904"/>
            <a:ext cx="1263032" cy="2677653"/>
          </a:xfrm>
          <a:prstGeom prst="round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A5133D4-1F0B-47F1-9B76-2E97D4E7FA52}"/>
              </a:ext>
            </a:extLst>
          </p:cNvPr>
          <p:cNvSpPr txBox="1"/>
          <p:nvPr/>
        </p:nvSpPr>
        <p:spPr>
          <a:xfrm>
            <a:off x="1905918" y="0"/>
            <a:ext cx="5001658"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GB" sz="1800" b="1" dirty="0">
                <a:solidFill>
                  <a:schemeClr val="accent5"/>
                </a:solidFill>
                <a:latin typeface="Abel" panose="020B0604020202020204" charset="0"/>
              </a:rPr>
              <a:t>SOCIAL MEDIA PROMOTIONS</a:t>
            </a:r>
            <a:endParaRPr lang="en-IN" sz="1800" b="1" dirty="0">
              <a:solidFill>
                <a:schemeClr val="accent5"/>
              </a:solidFill>
              <a:latin typeface="Abel" panose="020B0604020202020204" charset="0"/>
            </a:endParaRPr>
          </a:p>
        </p:txBody>
      </p:sp>
      <p:grpSp>
        <p:nvGrpSpPr>
          <p:cNvPr id="36" name="Group 35">
            <a:extLst>
              <a:ext uri="{FF2B5EF4-FFF2-40B4-BE49-F238E27FC236}">
                <a16:creationId xmlns:a16="http://schemas.microsoft.com/office/drawing/2014/main" id="{263AF4BD-1808-4225-B5B2-5F9208B8F94E}"/>
              </a:ext>
            </a:extLst>
          </p:cNvPr>
          <p:cNvGrpSpPr/>
          <p:nvPr/>
        </p:nvGrpSpPr>
        <p:grpSpPr>
          <a:xfrm>
            <a:off x="0" y="418109"/>
            <a:ext cx="9144000" cy="2430670"/>
            <a:chOff x="0" y="724969"/>
            <a:chExt cx="9144000" cy="2430670"/>
          </a:xfrm>
        </p:grpSpPr>
        <p:cxnSp>
          <p:nvCxnSpPr>
            <p:cNvPr id="3" name="Straight Connector 2">
              <a:extLst>
                <a:ext uri="{FF2B5EF4-FFF2-40B4-BE49-F238E27FC236}">
                  <a16:creationId xmlns:a16="http://schemas.microsoft.com/office/drawing/2014/main" id="{019401D0-AD49-4E40-ABC3-AABB7B0F8435}"/>
                </a:ext>
              </a:extLst>
            </p:cNvPr>
            <p:cNvCxnSpPr/>
            <p:nvPr/>
          </p:nvCxnSpPr>
          <p:spPr>
            <a:xfrm>
              <a:off x="0" y="727113"/>
              <a:ext cx="91440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5E4F958-B0CE-4AF3-AF9A-A6D1377871F4}"/>
                </a:ext>
              </a:extLst>
            </p:cNvPr>
            <p:cNvCxnSpPr/>
            <p:nvPr/>
          </p:nvCxnSpPr>
          <p:spPr>
            <a:xfrm>
              <a:off x="561860" y="727113"/>
              <a:ext cx="0" cy="84829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88DE4ABB-AEE0-4F4C-B321-651EF7312515}"/>
                </a:ext>
              </a:extLst>
            </p:cNvPr>
            <p:cNvSpPr/>
            <p:nvPr/>
          </p:nvSpPr>
          <p:spPr>
            <a:xfrm>
              <a:off x="83547" y="1575412"/>
              <a:ext cx="956627" cy="98531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8594F2D5-3CB2-4D0C-A2F1-B34A289D82E7}"/>
                </a:ext>
              </a:extLst>
            </p:cNvPr>
            <p:cNvGrpSpPr/>
            <p:nvPr/>
          </p:nvGrpSpPr>
          <p:grpSpPr>
            <a:xfrm>
              <a:off x="1474888" y="724969"/>
              <a:ext cx="956626" cy="2417510"/>
              <a:chOff x="1639682" y="727113"/>
              <a:chExt cx="956626" cy="2417510"/>
            </a:xfrm>
          </p:grpSpPr>
          <p:cxnSp>
            <p:nvCxnSpPr>
              <p:cNvPr id="8" name="Straight Connector 7">
                <a:extLst>
                  <a:ext uri="{FF2B5EF4-FFF2-40B4-BE49-F238E27FC236}">
                    <a16:creationId xmlns:a16="http://schemas.microsoft.com/office/drawing/2014/main" id="{97B2EED2-845A-4814-9DD0-B44C0E0F67DA}"/>
                  </a:ext>
                </a:extLst>
              </p:cNvPr>
              <p:cNvCxnSpPr/>
              <p:nvPr/>
            </p:nvCxnSpPr>
            <p:spPr>
              <a:xfrm>
                <a:off x="2115239" y="727113"/>
                <a:ext cx="0" cy="1432193"/>
              </a:xfrm>
              <a:prstGeom prst="line">
                <a:avLst/>
              </a:prstGeom>
              <a:ln>
                <a:solidFill>
                  <a:srgbClr val="C7494C"/>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EBBFF6-BD58-4DB5-BAE9-BD3CC95E6D01}"/>
                  </a:ext>
                </a:extLst>
              </p:cNvPr>
              <p:cNvSpPr/>
              <p:nvPr/>
            </p:nvSpPr>
            <p:spPr>
              <a:xfrm>
                <a:off x="1639682" y="2159305"/>
                <a:ext cx="956626" cy="98531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a:extLst>
                <a:ext uri="{FF2B5EF4-FFF2-40B4-BE49-F238E27FC236}">
                  <a16:creationId xmlns:a16="http://schemas.microsoft.com/office/drawing/2014/main" id="{8A77C036-C791-4B7A-BBA8-DBF9A63B0625}"/>
                </a:ext>
              </a:extLst>
            </p:cNvPr>
            <p:cNvGrpSpPr/>
            <p:nvPr/>
          </p:nvGrpSpPr>
          <p:grpSpPr>
            <a:xfrm>
              <a:off x="2738625" y="724969"/>
              <a:ext cx="956621" cy="1822600"/>
              <a:chOff x="3025969" y="738130"/>
              <a:chExt cx="956621" cy="1822600"/>
            </a:xfrm>
          </p:grpSpPr>
          <p:cxnSp>
            <p:nvCxnSpPr>
              <p:cNvPr id="10" name="Straight Connector 9">
                <a:extLst>
                  <a:ext uri="{FF2B5EF4-FFF2-40B4-BE49-F238E27FC236}">
                    <a16:creationId xmlns:a16="http://schemas.microsoft.com/office/drawing/2014/main" id="{792DE5B1-4DA6-44CF-8B3D-69E3AF7864F8}"/>
                  </a:ext>
                </a:extLst>
              </p:cNvPr>
              <p:cNvCxnSpPr/>
              <p:nvPr/>
            </p:nvCxnSpPr>
            <p:spPr>
              <a:xfrm>
                <a:off x="3503364" y="738130"/>
                <a:ext cx="0" cy="84829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725EA48-1242-4486-9D55-4F9B6C2A421C}"/>
                  </a:ext>
                </a:extLst>
              </p:cNvPr>
              <p:cNvSpPr/>
              <p:nvPr/>
            </p:nvSpPr>
            <p:spPr>
              <a:xfrm>
                <a:off x="3025969" y="1575412"/>
                <a:ext cx="956621" cy="98531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8" name="Group 27">
              <a:extLst>
                <a:ext uri="{FF2B5EF4-FFF2-40B4-BE49-F238E27FC236}">
                  <a16:creationId xmlns:a16="http://schemas.microsoft.com/office/drawing/2014/main" id="{5BD21D7D-915B-4BBF-95AE-2995EAC0534D}"/>
                </a:ext>
              </a:extLst>
            </p:cNvPr>
            <p:cNvGrpSpPr/>
            <p:nvPr/>
          </p:nvGrpSpPr>
          <p:grpSpPr>
            <a:xfrm>
              <a:off x="5395586" y="738133"/>
              <a:ext cx="956621" cy="1833617"/>
              <a:chOff x="5909636" y="749146"/>
              <a:chExt cx="956621" cy="1833617"/>
            </a:xfrm>
          </p:grpSpPr>
          <p:sp>
            <p:nvSpPr>
              <p:cNvPr id="16" name="Oval 15">
                <a:extLst>
                  <a:ext uri="{FF2B5EF4-FFF2-40B4-BE49-F238E27FC236}">
                    <a16:creationId xmlns:a16="http://schemas.microsoft.com/office/drawing/2014/main" id="{EBBA86DE-98F6-486F-A3AC-ABB1998D0659}"/>
                  </a:ext>
                </a:extLst>
              </p:cNvPr>
              <p:cNvSpPr/>
              <p:nvPr/>
            </p:nvSpPr>
            <p:spPr>
              <a:xfrm>
                <a:off x="5909636" y="1597445"/>
                <a:ext cx="956621" cy="985318"/>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6A239F2D-AE1F-423E-8EFD-A3C89AAD605F}"/>
                  </a:ext>
                </a:extLst>
              </p:cNvPr>
              <p:cNvCxnSpPr/>
              <p:nvPr/>
            </p:nvCxnSpPr>
            <p:spPr>
              <a:xfrm>
                <a:off x="6387946" y="749146"/>
                <a:ext cx="0" cy="84829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E9EBA3A-4ABE-4559-A336-9C65948B96B4}"/>
                </a:ext>
              </a:extLst>
            </p:cNvPr>
            <p:cNvGrpSpPr/>
            <p:nvPr/>
          </p:nvGrpSpPr>
          <p:grpSpPr>
            <a:xfrm>
              <a:off x="4062035" y="738129"/>
              <a:ext cx="956621" cy="2417509"/>
              <a:chOff x="4433376" y="727113"/>
              <a:chExt cx="956621" cy="2417509"/>
            </a:xfrm>
          </p:grpSpPr>
          <p:cxnSp>
            <p:nvCxnSpPr>
              <p:cNvPr id="14" name="Straight Connector 13">
                <a:extLst>
                  <a:ext uri="{FF2B5EF4-FFF2-40B4-BE49-F238E27FC236}">
                    <a16:creationId xmlns:a16="http://schemas.microsoft.com/office/drawing/2014/main" id="{63534A73-B0DA-4A96-BFCF-5A056609F6EA}"/>
                  </a:ext>
                </a:extLst>
              </p:cNvPr>
              <p:cNvCxnSpPr/>
              <p:nvPr/>
            </p:nvCxnSpPr>
            <p:spPr>
              <a:xfrm>
                <a:off x="4911687" y="727113"/>
                <a:ext cx="0" cy="1432193"/>
              </a:xfrm>
              <a:prstGeom prst="line">
                <a:avLst/>
              </a:prstGeom>
              <a:ln>
                <a:solidFill>
                  <a:srgbClr val="C7494C"/>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C83C5491-C1E8-4A22-9C31-73327A23914C}"/>
                  </a:ext>
                </a:extLst>
              </p:cNvPr>
              <p:cNvSpPr/>
              <p:nvPr/>
            </p:nvSpPr>
            <p:spPr>
              <a:xfrm>
                <a:off x="4433376" y="2159304"/>
                <a:ext cx="956621" cy="985318"/>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7" name="Group 26">
              <a:extLst>
                <a:ext uri="{FF2B5EF4-FFF2-40B4-BE49-F238E27FC236}">
                  <a16:creationId xmlns:a16="http://schemas.microsoft.com/office/drawing/2014/main" id="{8F5F6A63-3391-4CFF-AE49-4F470C1827F9}"/>
                </a:ext>
              </a:extLst>
            </p:cNvPr>
            <p:cNvGrpSpPr/>
            <p:nvPr/>
          </p:nvGrpSpPr>
          <p:grpSpPr>
            <a:xfrm>
              <a:off x="6770317" y="738129"/>
              <a:ext cx="956621" cy="2417510"/>
              <a:chOff x="7227064" y="749147"/>
              <a:chExt cx="956621" cy="2417510"/>
            </a:xfrm>
          </p:grpSpPr>
          <p:cxnSp>
            <p:nvCxnSpPr>
              <p:cNvPr id="19" name="Straight Connector 18">
                <a:extLst>
                  <a:ext uri="{FF2B5EF4-FFF2-40B4-BE49-F238E27FC236}">
                    <a16:creationId xmlns:a16="http://schemas.microsoft.com/office/drawing/2014/main" id="{37EB5127-60B6-451E-A852-06C6A7FB422A}"/>
                  </a:ext>
                </a:extLst>
              </p:cNvPr>
              <p:cNvCxnSpPr>
                <a:cxnSpLocks/>
              </p:cNvCxnSpPr>
              <p:nvPr/>
            </p:nvCxnSpPr>
            <p:spPr>
              <a:xfrm>
                <a:off x="7705374" y="749147"/>
                <a:ext cx="1" cy="1421176"/>
              </a:xfrm>
              <a:prstGeom prst="line">
                <a:avLst/>
              </a:prstGeom>
              <a:ln>
                <a:solidFill>
                  <a:srgbClr val="C7494C"/>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927D0AE-2FDA-4FC4-A231-B8B27D3E4986}"/>
                  </a:ext>
                </a:extLst>
              </p:cNvPr>
              <p:cNvSpPr/>
              <p:nvPr/>
            </p:nvSpPr>
            <p:spPr>
              <a:xfrm>
                <a:off x="7227064" y="2181339"/>
                <a:ext cx="956621" cy="985318"/>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22" name="Straight Connector 21">
              <a:extLst>
                <a:ext uri="{FF2B5EF4-FFF2-40B4-BE49-F238E27FC236}">
                  <a16:creationId xmlns:a16="http://schemas.microsoft.com/office/drawing/2014/main" id="{B4794A2B-E023-4F6A-82B4-C21D446D0512}"/>
                </a:ext>
              </a:extLst>
            </p:cNvPr>
            <p:cNvCxnSpPr/>
            <p:nvPr/>
          </p:nvCxnSpPr>
          <p:spPr>
            <a:xfrm>
              <a:off x="8426068" y="738129"/>
              <a:ext cx="0" cy="84829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346C723-1A25-4411-B069-01A04EB68923}"/>
                </a:ext>
              </a:extLst>
            </p:cNvPr>
            <p:cNvSpPr/>
            <p:nvPr/>
          </p:nvSpPr>
          <p:spPr>
            <a:xfrm>
              <a:off x="7946137" y="1573268"/>
              <a:ext cx="956621" cy="985318"/>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4" name="Rectangle: Rounded Corners 33">
            <a:extLst>
              <a:ext uri="{FF2B5EF4-FFF2-40B4-BE49-F238E27FC236}">
                <a16:creationId xmlns:a16="http://schemas.microsoft.com/office/drawing/2014/main" id="{F4A690B1-C2FA-4D9E-B520-FFF2EA669F65}"/>
              </a:ext>
            </a:extLst>
          </p:cNvPr>
          <p:cNvSpPr/>
          <p:nvPr/>
        </p:nvSpPr>
        <p:spPr>
          <a:xfrm>
            <a:off x="37369" y="2353851"/>
            <a:ext cx="1110161" cy="1484307"/>
          </a:xfrm>
          <a:prstGeom prst="round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800"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876AC78A-F1B8-4011-953F-5F82974572BC}"/>
              </a:ext>
            </a:extLst>
          </p:cNvPr>
          <p:cNvSpPr txBox="1"/>
          <p:nvPr/>
        </p:nvSpPr>
        <p:spPr>
          <a:xfrm>
            <a:off x="-7129" y="2391612"/>
            <a:ext cx="1154659" cy="1446550"/>
          </a:xfrm>
          <a:prstGeom prst="rect">
            <a:avLst/>
          </a:prstGeom>
          <a:noFill/>
        </p:spPr>
        <p:txBody>
          <a:bodyPr wrap="square" rtlCol="0">
            <a:spAutoFit/>
          </a:bodyPr>
          <a:lstStyle/>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Connecting with beauty pageants/influencers.</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Sending personalised mails through InMail.</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Promotions through groups and blogs.</a:t>
            </a:r>
          </a:p>
          <a:p>
            <a:pPr marL="171450" indent="-171450">
              <a:buClr>
                <a:schemeClr val="bg1"/>
              </a:buClr>
              <a:buFont typeface="Arial" pitchFamily="34" charset="0"/>
              <a:buChar char="•"/>
            </a:pPr>
            <a:endParaRPr lang="en-IN" sz="800" dirty="0">
              <a:solidFill>
                <a:schemeClr val="bg1"/>
              </a:solidFill>
              <a:latin typeface="Calibri" panose="020F0502020204030204" pitchFamily="34" charset="0"/>
              <a:cs typeface="Calibri" panose="020F0502020204030204" pitchFamily="34" charset="0"/>
            </a:endParaRPr>
          </a:p>
        </p:txBody>
      </p:sp>
      <p:grpSp>
        <p:nvGrpSpPr>
          <p:cNvPr id="38" name="Group 37">
            <a:extLst>
              <a:ext uri="{FF2B5EF4-FFF2-40B4-BE49-F238E27FC236}">
                <a16:creationId xmlns:a16="http://schemas.microsoft.com/office/drawing/2014/main" id="{F8730A06-BC77-4412-A138-6FC9CB3EAF1F}"/>
              </a:ext>
            </a:extLst>
          </p:cNvPr>
          <p:cNvGrpSpPr/>
          <p:nvPr/>
        </p:nvGrpSpPr>
        <p:grpSpPr>
          <a:xfrm>
            <a:off x="2584127" y="2349266"/>
            <a:ext cx="1345910" cy="2188042"/>
            <a:chOff x="2539165" y="2662979"/>
            <a:chExt cx="1345910" cy="2188042"/>
          </a:xfrm>
        </p:grpSpPr>
        <p:sp>
          <p:nvSpPr>
            <p:cNvPr id="21" name="Rectangle: Rounded Corners 20">
              <a:extLst>
                <a:ext uri="{FF2B5EF4-FFF2-40B4-BE49-F238E27FC236}">
                  <a16:creationId xmlns:a16="http://schemas.microsoft.com/office/drawing/2014/main" id="{749DFC65-1F46-4361-B670-6E885A197346}"/>
                </a:ext>
              </a:extLst>
            </p:cNvPr>
            <p:cNvSpPr/>
            <p:nvPr/>
          </p:nvSpPr>
          <p:spPr>
            <a:xfrm>
              <a:off x="2539165" y="2662979"/>
              <a:ext cx="1323516" cy="2084334"/>
            </a:xfrm>
            <a:prstGeom prst="round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bg1"/>
                </a:buClr>
                <a:buFont typeface="Arial" pitchFamily="34" charset="0"/>
                <a:buChar char="•"/>
              </a:pPr>
              <a:endParaRPr lang="en-IN" sz="800" dirty="0">
                <a:solidFill>
                  <a:schemeClr val="bg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0E51EAA5-AA4C-4F79-B07D-1E0F699E072B}"/>
                </a:ext>
              </a:extLst>
            </p:cNvPr>
            <p:cNvSpPr txBox="1"/>
            <p:nvPr/>
          </p:nvSpPr>
          <p:spPr>
            <a:xfrm>
              <a:off x="2593991" y="2665807"/>
              <a:ext cx="1291084" cy="2185214"/>
            </a:xfrm>
            <a:prstGeom prst="rect">
              <a:avLst/>
            </a:prstGeom>
            <a:noFill/>
          </p:spPr>
          <p:txBody>
            <a:bodyPr wrap="square" rtlCol="0">
              <a:spAutoFit/>
            </a:bodyPr>
            <a:lstStyle/>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Promotions through creating a business website of ABC Cosmetics.</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Promotions through Facebook stories.</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Online quizzes with winners getting gift hampers.</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Engagement through groups for increasing market presence.</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Live events for customer interaction.</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Reposting the reviews for brand building.</a:t>
              </a:r>
              <a:endParaRPr lang="en-IN" sz="800" dirty="0">
                <a:solidFill>
                  <a:schemeClr val="bg1"/>
                </a:solidFill>
                <a:latin typeface="Calibri" panose="020F0502020204030204" pitchFamily="34" charset="0"/>
                <a:cs typeface="Calibri" panose="020F0502020204030204" pitchFamily="34" charset="0"/>
              </a:endParaRPr>
            </a:p>
            <a:p>
              <a:pPr marL="171450" indent="-171450">
                <a:buClr>
                  <a:schemeClr val="bg1"/>
                </a:buClr>
                <a:buFont typeface="Arial" pitchFamily="34" charset="0"/>
                <a:buChar char="•"/>
              </a:pPr>
              <a:endParaRPr lang="en-IN" sz="800" dirty="0">
                <a:solidFill>
                  <a:schemeClr val="bg1"/>
                </a:solidFill>
              </a:endParaRPr>
            </a:p>
          </p:txBody>
        </p:sp>
      </p:grpSp>
      <p:grpSp>
        <p:nvGrpSpPr>
          <p:cNvPr id="41" name="Group 40">
            <a:extLst>
              <a:ext uri="{FF2B5EF4-FFF2-40B4-BE49-F238E27FC236}">
                <a16:creationId xmlns:a16="http://schemas.microsoft.com/office/drawing/2014/main" id="{71B6D7EE-7BE7-4874-83F7-8BFD733AC626}"/>
              </a:ext>
            </a:extLst>
          </p:cNvPr>
          <p:cNvGrpSpPr/>
          <p:nvPr/>
        </p:nvGrpSpPr>
        <p:grpSpPr>
          <a:xfrm>
            <a:off x="1269380" y="2909159"/>
            <a:ext cx="1239377" cy="1635516"/>
            <a:chOff x="4831121" y="3335683"/>
            <a:chExt cx="1239377" cy="1635516"/>
          </a:xfrm>
        </p:grpSpPr>
        <p:sp>
          <p:nvSpPr>
            <p:cNvPr id="40" name="Rectangle: Rounded Corners 39">
              <a:extLst>
                <a:ext uri="{FF2B5EF4-FFF2-40B4-BE49-F238E27FC236}">
                  <a16:creationId xmlns:a16="http://schemas.microsoft.com/office/drawing/2014/main" id="{9A87E38E-54A6-4BD6-8B19-D6E1CD5C7071}"/>
                </a:ext>
              </a:extLst>
            </p:cNvPr>
            <p:cNvSpPr/>
            <p:nvPr/>
          </p:nvSpPr>
          <p:spPr>
            <a:xfrm>
              <a:off x="4831121" y="3335683"/>
              <a:ext cx="1239377" cy="1603587"/>
            </a:xfrm>
            <a:prstGeom prst="roundRect">
              <a:avLst/>
            </a:prstGeom>
            <a:solidFill>
              <a:srgbClr val="C7494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bg1"/>
                </a:buClr>
                <a:buFont typeface="Arial" pitchFamily="34" charset="0"/>
                <a:buChar char="•"/>
              </a:pPr>
              <a:endParaRPr lang="en-IN"/>
            </a:p>
          </p:txBody>
        </p:sp>
        <p:sp>
          <p:nvSpPr>
            <p:cNvPr id="39" name="TextBox 38">
              <a:extLst>
                <a:ext uri="{FF2B5EF4-FFF2-40B4-BE49-F238E27FC236}">
                  <a16:creationId xmlns:a16="http://schemas.microsoft.com/office/drawing/2014/main" id="{07381D36-4503-4E60-A6F7-237E86FC002E}"/>
                </a:ext>
              </a:extLst>
            </p:cNvPr>
            <p:cNvSpPr txBox="1"/>
            <p:nvPr/>
          </p:nvSpPr>
          <p:spPr>
            <a:xfrm>
              <a:off x="4831122" y="3401539"/>
              <a:ext cx="1151992" cy="1569660"/>
            </a:xfrm>
            <a:prstGeom prst="rect">
              <a:avLst/>
            </a:prstGeom>
            <a:noFill/>
          </p:spPr>
          <p:txBody>
            <a:bodyPr wrap="square" rtlCol="0">
              <a:spAutoFit/>
            </a:bodyPr>
            <a:lstStyle/>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Business page for Quora promotions.</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Commenting answers for maximum reach.</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Prepare a questionnaire and the answers which are relevant to the product line for maximum reach.</a:t>
              </a:r>
            </a:p>
            <a:p>
              <a:pPr marL="171450" indent="-171450">
                <a:buClr>
                  <a:schemeClr val="bg1"/>
                </a:buClr>
                <a:buFont typeface="Arial" pitchFamily="34" charset="0"/>
                <a:buChar char="•"/>
              </a:pPr>
              <a:endParaRPr lang="en-IN" sz="800" dirty="0">
                <a:solidFill>
                  <a:schemeClr val="bg1"/>
                </a:solidFill>
                <a:latin typeface="Calibri" panose="020F0502020204030204" pitchFamily="34" charset="0"/>
                <a:cs typeface="Calibri" panose="020F0502020204030204" pitchFamily="34" charset="0"/>
              </a:endParaRPr>
            </a:p>
          </p:txBody>
        </p:sp>
      </p:grpSp>
      <p:grpSp>
        <p:nvGrpSpPr>
          <p:cNvPr id="44" name="Group 43">
            <a:extLst>
              <a:ext uri="{FF2B5EF4-FFF2-40B4-BE49-F238E27FC236}">
                <a16:creationId xmlns:a16="http://schemas.microsoft.com/office/drawing/2014/main" id="{83E94C01-0D9D-4C0F-B66A-FEB17DE2AE52}"/>
              </a:ext>
            </a:extLst>
          </p:cNvPr>
          <p:cNvGrpSpPr/>
          <p:nvPr/>
        </p:nvGrpSpPr>
        <p:grpSpPr>
          <a:xfrm>
            <a:off x="3983013" y="2937825"/>
            <a:ext cx="1173272" cy="1866661"/>
            <a:chOff x="4124954" y="2906091"/>
            <a:chExt cx="1383056" cy="1664503"/>
          </a:xfrm>
        </p:grpSpPr>
        <p:sp>
          <p:nvSpPr>
            <p:cNvPr id="43" name="Rectangle: Rounded Corners 42">
              <a:extLst>
                <a:ext uri="{FF2B5EF4-FFF2-40B4-BE49-F238E27FC236}">
                  <a16:creationId xmlns:a16="http://schemas.microsoft.com/office/drawing/2014/main" id="{23D809E6-6D8D-4E37-8C68-621875DB4253}"/>
                </a:ext>
              </a:extLst>
            </p:cNvPr>
            <p:cNvSpPr/>
            <p:nvPr/>
          </p:nvSpPr>
          <p:spPr>
            <a:xfrm>
              <a:off x="4124954" y="2906091"/>
              <a:ext cx="1374367" cy="1631217"/>
            </a:xfrm>
            <a:prstGeom prst="roundRect">
              <a:avLst/>
            </a:prstGeom>
            <a:solidFill>
              <a:srgbClr val="C7494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bg1"/>
                </a:buClr>
                <a:buFont typeface="Arial" pitchFamily="34" charset="0"/>
                <a:buChar char="•"/>
              </a:pPr>
              <a:endParaRPr lang="en-IN"/>
            </a:p>
          </p:txBody>
        </p:sp>
        <p:sp>
          <p:nvSpPr>
            <p:cNvPr id="42" name="TextBox 41">
              <a:extLst>
                <a:ext uri="{FF2B5EF4-FFF2-40B4-BE49-F238E27FC236}">
                  <a16:creationId xmlns:a16="http://schemas.microsoft.com/office/drawing/2014/main" id="{FBBB381C-9BA4-4BB5-9810-121AB066AFB8}"/>
                </a:ext>
              </a:extLst>
            </p:cNvPr>
            <p:cNvSpPr txBox="1"/>
            <p:nvPr/>
          </p:nvSpPr>
          <p:spPr>
            <a:xfrm>
              <a:off x="4154523" y="2951371"/>
              <a:ext cx="1353487" cy="1619223"/>
            </a:xfrm>
            <a:prstGeom prst="rect">
              <a:avLst/>
            </a:prstGeom>
            <a:noFill/>
          </p:spPr>
          <p:txBody>
            <a:bodyPr wrap="square" rtlCol="0">
              <a:spAutoFit/>
            </a:bodyPr>
            <a:lstStyle/>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Create Channel with eye-catching thumbnails.</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Creating valuable content with eye- catching thumbnails for the consumers to increase subscriber base.</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Product tutorials with links redirecting to app/website.</a:t>
              </a:r>
            </a:p>
          </p:txBody>
        </p:sp>
      </p:grpSp>
      <p:sp>
        <p:nvSpPr>
          <p:cNvPr id="45" name="TextBox 44">
            <a:extLst>
              <a:ext uri="{FF2B5EF4-FFF2-40B4-BE49-F238E27FC236}">
                <a16:creationId xmlns:a16="http://schemas.microsoft.com/office/drawing/2014/main" id="{31D4496F-DAA3-4684-91B9-993DC7707BF5}"/>
              </a:ext>
            </a:extLst>
          </p:cNvPr>
          <p:cNvSpPr txBox="1"/>
          <p:nvPr/>
        </p:nvSpPr>
        <p:spPr>
          <a:xfrm>
            <a:off x="5344239" y="2342960"/>
            <a:ext cx="1151859" cy="2677656"/>
          </a:xfrm>
          <a:prstGeom prst="rect">
            <a:avLst/>
          </a:prstGeom>
          <a:noFill/>
        </p:spPr>
        <p:txBody>
          <a:bodyPr wrap="square" rtlCol="0">
            <a:spAutoFit/>
          </a:bodyPr>
          <a:lstStyle/>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Set up a Business account.</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Promotions through Instagram reels and posts to increase follower base.</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Promotions and know-your-skin trivia through stories.</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Use hashtags for maximum reach.</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Using “@influencer” to the shoutout to the influencer.</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Using the shopping on Instagram to redirect to App/Website.</a:t>
            </a:r>
            <a:endParaRPr lang="en-IN" sz="800" dirty="0">
              <a:solidFill>
                <a:schemeClr val="bg1"/>
              </a:solidFill>
              <a:latin typeface="Calibri" panose="020F0502020204030204" pitchFamily="34" charset="0"/>
              <a:cs typeface="Calibri" panose="020F0502020204030204" pitchFamily="34" charset="0"/>
            </a:endParaRPr>
          </a:p>
        </p:txBody>
      </p:sp>
      <p:grpSp>
        <p:nvGrpSpPr>
          <p:cNvPr id="50" name="Group 49">
            <a:extLst>
              <a:ext uri="{FF2B5EF4-FFF2-40B4-BE49-F238E27FC236}">
                <a16:creationId xmlns:a16="http://schemas.microsoft.com/office/drawing/2014/main" id="{A638115E-A011-4640-82D2-9948BFE8F2A5}"/>
              </a:ext>
            </a:extLst>
          </p:cNvPr>
          <p:cNvGrpSpPr/>
          <p:nvPr/>
        </p:nvGrpSpPr>
        <p:grpSpPr>
          <a:xfrm>
            <a:off x="6689931" y="2909159"/>
            <a:ext cx="1155752" cy="1857997"/>
            <a:chOff x="6729017" y="2859795"/>
            <a:chExt cx="1155752" cy="1505139"/>
          </a:xfrm>
        </p:grpSpPr>
        <p:sp>
          <p:nvSpPr>
            <p:cNvPr id="49" name="Rectangle: Rounded Corners 48">
              <a:extLst>
                <a:ext uri="{FF2B5EF4-FFF2-40B4-BE49-F238E27FC236}">
                  <a16:creationId xmlns:a16="http://schemas.microsoft.com/office/drawing/2014/main" id="{85140D5A-28D2-443A-948C-2518312766F3}"/>
                </a:ext>
              </a:extLst>
            </p:cNvPr>
            <p:cNvSpPr/>
            <p:nvPr/>
          </p:nvSpPr>
          <p:spPr>
            <a:xfrm>
              <a:off x="6729017" y="2859795"/>
              <a:ext cx="1155752" cy="1494768"/>
            </a:xfrm>
            <a:prstGeom prst="roundRect">
              <a:avLst/>
            </a:prstGeom>
            <a:solidFill>
              <a:srgbClr val="C7494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bg1"/>
                </a:buClr>
                <a:buFont typeface="Arial" pitchFamily="34" charset="0"/>
                <a:buChar char="•"/>
              </a:pPr>
              <a:endParaRPr lang="en-IN"/>
            </a:p>
          </p:txBody>
        </p:sp>
        <p:sp>
          <p:nvSpPr>
            <p:cNvPr id="46" name="TextBox 45">
              <a:extLst>
                <a:ext uri="{FF2B5EF4-FFF2-40B4-BE49-F238E27FC236}">
                  <a16:creationId xmlns:a16="http://schemas.microsoft.com/office/drawing/2014/main" id="{03DA205E-DD2B-4304-9241-31D1769F86B0}"/>
                </a:ext>
              </a:extLst>
            </p:cNvPr>
            <p:cNvSpPr txBox="1"/>
            <p:nvPr/>
          </p:nvSpPr>
          <p:spPr>
            <a:xfrm>
              <a:off x="6729017" y="2893912"/>
              <a:ext cx="1143061" cy="1471022"/>
            </a:xfrm>
            <a:prstGeom prst="rect">
              <a:avLst/>
            </a:prstGeom>
            <a:noFill/>
          </p:spPr>
          <p:txBody>
            <a:bodyPr wrap="square" rtlCol="0">
              <a:spAutoFit/>
            </a:bodyPr>
            <a:lstStyle/>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Set up a Business account.</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Creating boards with different product catalogues.</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Creating infographic blogs to feature on top Pinterest searches.</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Promoting valuable content to increase follower base.</a:t>
              </a:r>
              <a:endParaRPr lang="en-IN" sz="800" dirty="0">
                <a:solidFill>
                  <a:schemeClr val="bg1"/>
                </a:solidFill>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82B9CB24-1899-4C61-9D44-18BC6B392262}"/>
              </a:ext>
            </a:extLst>
          </p:cNvPr>
          <p:cNvGrpSpPr/>
          <p:nvPr/>
        </p:nvGrpSpPr>
        <p:grpSpPr>
          <a:xfrm>
            <a:off x="7937588" y="2310271"/>
            <a:ext cx="1209387" cy="2252267"/>
            <a:chOff x="7937588" y="2310271"/>
            <a:chExt cx="1209387" cy="2252267"/>
          </a:xfrm>
        </p:grpSpPr>
        <p:sp>
          <p:nvSpPr>
            <p:cNvPr id="51" name="Rectangle: Rounded Corners 50">
              <a:extLst>
                <a:ext uri="{FF2B5EF4-FFF2-40B4-BE49-F238E27FC236}">
                  <a16:creationId xmlns:a16="http://schemas.microsoft.com/office/drawing/2014/main" id="{EA239F98-49FE-4534-9469-0B43C472CEB4}"/>
                </a:ext>
              </a:extLst>
            </p:cNvPr>
            <p:cNvSpPr/>
            <p:nvPr/>
          </p:nvSpPr>
          <p:spPr>
            <a:xfrm>
              <a:off x="7937588" y="2310271"/>
              <a:ext cx="1153229" cy="2252265"/>
            </a:xfrm>
            <a:prstGeom prst="round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bg1"/>
                </a:buClr>
                <a:buFont typeface="Arial" pitchFamily="34" charset="0"/>
                <a:buChar char="•"/>
              </a:pPr>
              <a:endParaRPr lang="en-IN"/>
            </a:p>
          </p:txBody>
        </p:sp>
        <p:sp>
          <p:nvSpPr>
            <p:cNvPr id="47" name="TextBox 46">
              <a:extLst>
                <a:ext uri="{FF2B5EF4-FFF2-40B4-BE49-F238E27FC236}">
                  <a16:creationId xmlns:a16="http://schemas.microsoft.com/office/drawing/2014/main" id="{D2D13823-093D-44AC-AFA7-186901EC6720}"/>
                </a:ext>
              </a:extLst>
            </p:cNvPr>
            <p:cNvSpPr txBox="1"/>
            <p:nvPr/>
          </p:nvSpPr>
          <p:spPr>
            <a:xfrm>
              <a:off x="7946137" y="2377324"/>
              <a:ext cx="1200838" cy="2185214"/>
            </a:xfrm>
            <a:prstGeom prst="rect">
              <a:avLst/>
            </a:prstGeom>
            <a:noFill/>
          </p:spPr>
          <p:txBody>
            <a:bodyPr wrap="square" rtlCol="0">
              <a:spAutoFit/>
            </a:bodyPr>
            <a:lstStyle/>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Data Acquisition through App/Website to pitch personalised products via mails.</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Sending Blogs/newsletters/articles promoting valuable and relevant consumer concerns. </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Providing ‘How-to’ tutorials along with video links.</a:t>
              </a:r>
            </a:p>
            <a:p>
              <a:pPr marL="171450" indent="-171450">
                <a:buClr>
                  <a:schemeClr val="bg1"/>
                </a:buClr>
                <a:buFont typeface="Arial" pitchFamily="34" charset="0"/>
                <a:buChar char="•"/>
              </a:pPr>
              <a:r>
                <a:rPr lang="en-GB" sz="800" dirty="0">
                  <a:solidFill>
                    <a:schemeClr val="bg1"/>
                  </a:solidFill>
                  <a:latin typeface="Calibri" panose="020F0502020204030204" pitchFamily="34" charset="0"/>
                  <a:cs typeface="Calibri" panose="020F0502020204030204" pitchFamily="34" charset="0"/>
                </a:rPr>
                <a:t>Invitation for campaigns for local/virtual events.</a:t>
              </a:r>
              <a:endParaRPr lang="en-IN" sz="800"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1794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The Comment Section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F55C392F-F9E0-48B9-8772-81B128DDC4D9}"/>
              </a:ext>
            </a:extLst>
          </p:cNvPr>
          <p:cNvGrpSpPr/>
          <p:nvPr/>
        </p:nvGrpSpPr>
        <p:grpSpPr>
          <a:xfrm>
            <a:off x="1335640" y="693277"/>
            <a:ext cx="3332698" cy="4369535"/>
            <a:chOff x="1335640" y="656800"/>
            <a:chExt cx="3332698" cy="4369535"/>
          </a:xfrm>
        </p:grpSpPr>
        <p:grpSp>
          <p:nvGrpSpPr>
            <p:cNvPr id="17" name="Group 16"/>
            <p:cNvGrpSpPr/>
            <p:nvPr/>
          </p:nvGrpSpPr>
          <p:grpSpPr>
            <a:xfrm>
              <a:off x="1335640" y="656800"/>
              <a:ext cx="3332698" cy="4369535"/>
              <a:chOff x="1099334" y="780835"/>
              <a:chExt cx="3390472" cy="3811713"/>
            </a:xfrm>
          </p:grpSpPr>
          <p:sp>
            <p:nvSpPr>
              <p:cNvPr id="10" name="Round Diagonal Corner Rectangle 9"/>
              <p:cNvSpPr/>
              <p:nvPr/>
            </p:nvSpPr>
            <p:spPr>
              <a:xfrm>
                <a:off x="1099334" y="780835"/>
                <a:ext cx="3390472" cy="3811713"/>
              </a:xfrm>
              <a:prstGeom prst="round2DiagRect">
                <a:avLst/>
              </a:prstGeom>
              <a:solidFill>
                <a:srgbClr val="C7494C"/>
              </a:solidFill>
              <a:ln>
                <a:solidFill>
                  <a:srgbClr val="A6271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253448" y="948589"/>
                <a:ext cx="1356188" cy="1037691"/>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1253448" y="2176033"/>
                <a:ext cx="1356188" cy="1037691"/>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253448" y="3367837"/>
                <a:ext cx="1356188" cy="1037691"/>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712379" y="948589"/>
                <a:ext cx="1654138" cy="3456939"/>
              </a:xfrm>
              <a:prstGeom prst="round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p:cNvSpPr txBox="1"/>
            <p:nvPr/>
          </p:nvSpPr>
          <p:spPr>
            <a:xfrm>
              <a:off x="2911890" y="1149167"/>
              <a:ext cx="1684962" cy="2723823"/>
            </a:xfrm>
            <a:prstGeom prst="rect">
              <a:avLst/>
            </a:prstGeom>
            <a:noFill/>
          </p:spPr>
          <p:txBody>
            <a:bodyPr wrap="square" rtlCol="0">
              <a:spAutoFit/>
            </a:bodyPr>
            <a:lstStyle/>
            <a:p>
              <a:pPr marL="171450" indent="-171450">
                <a:buFont typeface="Wingdings" pitchFamily="2" charset="2"/>
                <a:buChar char="v"/>
              </a:pPr>
              <a:r>
                <a:rPr lang="en-US" sz="900" dirty="0">
                  <a:latin typeface="Calibri" pitchFamily="34" charset="0"/>
                </a:rPr>
                <a:t>Promoting diversity using the comment section.</a:t>
              </a:r>
            </a:p>
            <a:p>
              <a:endParaRPr lang="en-US" sz="900" dirty="0">
                <a:latin typeface="Calibri" pitchFamily="34" charset="0"/>
              </a:endParaRPr>
            </a:p>
            <a:p>
              <a:pPr marL="171450" indent="-171450">
                <a:buFont typeface="Wingdings" pitchFamily="2" charset="2"/>
                <a:buChar char="v"/>
              </a:pPr>
              <a:r>
                <a:rPr lang="en-US" sz="900" dirty="0">
                  <a:latin typeface="Calibri" pitchFamily="34" charset="0"/>
                </a:rPr>
                <a:t>Consumers replying to the fellow consumers providing her with a supportive and encouraging community.</a:t>
              </a:r>
            </a:p>
            <a:p>
              <a:endParaRPr lang="en-US" sz="900" dirty="0">
                <a:latin typeface="Calibri" pitchFamily="34" charset="0"/>
              </a:endParaRPr>
            </a:p>
            <a:p>
              <a:pPr marL="171450" indent="-171450">
                <a:buFont typeface="Wingdings" pitchFamily="2" charset="2"/>
                <a:buChar char="v"/>
              </a:pPr>
              <a:r>
                <a:rPr lang="en-US" sz="900" dirty="0">
                  <a:latin typeface="Calibri" pitchFamily="34" charset="0"/>
                </a:rPr>
                <a:t>Having  online forums where the customers can exchange their views on the products and recommend various other products.</a:t>
              </a:r>
            </a:p>
            <a:p>
              <a:endParaRPr lang="en-US" sz="900" dirty="0">
                <a:latin typeface="Calibri" pitchFamily="34" charset="0"/>
              </a:endParaRPr>
            </a:p>
            <a:p>
              <a:pPr marL="171450" indent="-171450">
                <a:buFont typeface="Wingdings" pitchFamily="2" charset="2"/>
                <a:buChar char="v"/>
              </a:pPr>
              <a:r>
                <a:rPr lang="en-US" sz="900" dirty="0">
                  <a:latin typeface="Calibri" pitchFamily="34" charset="0"/>
                </a:rPr>
                <a:t>Having virtual meet-ups/live chats with the customers to provide a better understanding of the products.</a:t>
              </a:r>
            </a:p>
          </p:txBody>
        </p:sp>
      </p:grpSp>
      <p:cxnSp>
        <p:nvCxnSpPr>
          <p:cNvPr id="39" name="Straight Connector 38"/>
          <p:cNvCxnSpPr>
            <a:stCxn id="44" idx="4"/>
            <a:endCxn id="31" idx="0"/>
          </p:cNvCxnSpPr>
          <p:nvPr/>
        </p:nvCxnSpPr>
        <p:spPr>
          <a:xfrm>
            <a:off x="5482969" y="3088200"/>
            <a:ext cx="1" cy="304129"/>
          </a:xfrm>
          <a:prstGeom prst="line">
            <a:avLst/>
          </a:prstGeom>
        </p:spPr>
        <p:style>
          <a:lnRef idx="1">
            <a:schemeClr val="accent1"/>
          </a:lnRef>
          <a:fillRef idx="0">
            <a:schemeClr val="accent1"/>
          </a:fillRef>
          <a:effectRef idx="0">
            <a:schemeClr val="accent1"/>
          </a:effectRef>
          <a:fontRef idx="minor">
            <a:schemeClr val="tx1"/>
          </a:fontRef>
        </p:style>
      </p:cxnSp>
      <p:grpSp>
        <p:nvGrpSpPr>
          <p:cNvPr id="4114" name="Group 4113"/>
          <p:cNvGrpSpPr/>
          <p:nvPr/>
        </p:nvGrpSpPr>
        <p:grpSpPr>
          <a:xfrm>
            <a:off x="4889198" y="628408"/>
            <a:ext cx="4254803" cy="4357648"/>
            <a:chOff x="4882443" y="806484"/>
            <a:chExt cx="4359916" cy="4225401"/>
          </a:xfrm>
        </p:grpSpPr>
        <p:grpSp>
          <p:nvGrpSpPr>
            <p:cNvPr id="30" name="Group 29"/>
            <p:cNvGrpSpPr/>
            <p:nvPr/>
          </p:nvGrpSpPr>
          <p:grpSpPr>
            <a:xfrm rot="10800000">
              <a:off x="4882443" y="806484"/>
              <a:ext cx="4086895" cy="3081208"/>
              <a:chOff x="4968795" y="1432463"/>
              <a:chExt cx="4175205" cy="3084616"/>
            </a:xfrm>
          </p:grpSpPr>
          <p:sp>
            <p:nvSpPr>
              <p:cNvPr id="27" name="Oval 26"/>
              <p:cNvSpPr/>
              <p:nvPr/>
            </p:nvSpPr>
            <p:spPr>
              <a:xfrm rot="10800000">
                <a:off x="6431619" y="1432463"/>
                <a:ext cx="1243173" cy="1209623"/>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10800000">
                <a:off x="4968795" y="2129299"/>
                <a:ext cx="1243173" cy="1209623"/>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rot="10800000">
                <a:off x="7900827" y="2129300"/>
                <a:ext cx="1243173" cy="1209623"/>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accent5">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rot="10800000">
                <a:off x="6431618" y="3307456"/>
                <a:ext cx="1243173" cy="1209623"/>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solidFill>
                  <a:srgbClr val="3D6448"/>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Notched Right Arrow 28"/>
              <p:cNvSpPr/>
              <p:nvPr/>
            </p:nvSpPr>
            <p:spPr>
              <a:xfrm rot="13244291">
                <a:off x="6015176" y="3149772"/>
                <a:ext cx="537920" cy="378301"/>
              </a:xfrm>
              <a:prstGeom prst="notchedRightArrow">
                <a:avLst/>
              </a:prstGeom>
              <a:solidFill>
                <a:srgbClr val="EA4726"/>
              </a:solidFill>
              <a:ln>
                <a:solidFill>
                  <a:schemeClr val="accent4"/>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Notched Right Arrow 47"/>
              <p:cNvSpPr/>
              <p:nvPr/>
            </p:nvSpPr>
            <p:spPr>
              <a:xfrm rot="18913104">
                <a:off x="7549674" y="3137636"/>
                <a:ext cx="537920" cy="378301"/>
              </a:xfrm>
              <a:prstGeom prst="notchedRightArrow">
                <a:avLst/>
              </a:prstGeom>
              <a:solidFill>
                <a:srgbClr val="92D050"/>
              </a:solidFill>
              <a:ln>
                <a:solidFill>
                  <a:schemeClr val="accent4"/>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Notched Right Arrow 48"/>
              <p:cNvSpPr/>
              <p:nvPr/>
            </p:nvSpPr>
            <p:spPr>
              <a:xfrm rot="16200000">
                <a:off x="6784245" y="2813921"/>
                <a:ext cx="537920" cy="378301"/>
              </a:xfrm>
              <a:prstGeom prst="notchedRightArrow">
                <a:avLst/>
              </a:prstGeom>
              <a:solidFill>
                <a:schemeClr val="accent1">
                  <a:lumMod val="60000"/>
                  <a:lumOff val="40000"/>
                </a:schemeClr>
              </a:solidFill>
              <a:ln>
                <a:solidFill>
                  <a:schemeClr val="accent4"/>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ounded Rectangle 30"/>
            <p:cNvSpPr/>
            <p:nvPr/>
          </p:nvSpPr>
          <p:spPr>
            <a:xfrm>
              <a:off x="4882444" y="3486525"/>
              <a:ext cx="1216878" cy="1514555"/>
            </a:xfrm>
            <a:prstGeom prst="roundRect">
              <a:avLst/>
            </a:prstGeom>
            <a:solidFill>
              <a:srgbClr val="92D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rot="5400000">
              <a:off x="6510943" y="3803557"/>
              <a:ext cx="922158" cy="1534498"/>
            </a:xfrm>
            <a:prstGeom prst="roundRect">
              <a:avLst/>
            </a:prstGeom>
            <a:solidFill>
              <a:schemeClr val="accent1">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7846882" y="3486524"/>
              <a:ext cx="1268859" cy="1521245"/>
            </a:xfrm>
            <a:prstGeom prst="roundRect">
              <a:avLst/>
            </a:prstGeom>
            <a:solidFill>
              <a:srgbClr val="EA472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212446" y="4133867"/>
              <a:ext cx="1435522" cy="761012"/>
            </a:xfrm>
            <a:prstGeom prst="rect">
              <a:avLst/>
            </a:prstGeom>
            <a:noFill/>
          </p:spPr>
          <p:txBody>
            <a:bodyPr wrap="square" rtlCol="0">
              <a:spAutoFit/>
            </a:bodyPr>
            <a:lstStyle/>
            <a:p>
              <a:pPr marL="171450" indent="-171450">
                <a:buFont typeface="Wingdings" panose="05000000000000000000" pitchFamily="2" charset="2"/>
                <a:buChar char="v"/>
              </a:pPr>
              <a:r>
                <a:rPr lang="en-US" sz="900" dirty="0">
                  <a:latin typeface="Calibri" pitchFamily="34" charset="0"/>
                </a:rPr>
                <a:t>Live webinars , to help customers   interact with the brand, through email ,forms and interviews.</a:t>
              </a:r>
            </a:p>
          </p:txBody>
        </p:sp>
        <p:sp>
          <p:nvSpPr>
            <p:cNvPr id="50" name="TextBox 49"/>
            <p:cNvSpPr txBox="1"/>
            <p:nvPr/>
          </p:nvSpPr>
          <p:spPr>
            <a:xfrm>
              <a:off x="4920931" y="3535050"/>
              <a:ext cx="994190" cy="1477328"/>
            </a:xfrm>
            <a:prstGeom prst="rect">
              <a:avLst/>
            </a:prstGeom>
            <a:noFill/>
          </p:spPr>
          <p:txBody>
            <a:bodyPr wrap="square" rtlCol="0">
              <a:spAutoFit/>
            </a:bodyPr>
            <a:lstStyle/>
            <a:p>
              <a:pPr marL="171450" indent="-171450">
                <a:buFont typeface="Wingdings" pitchFamily="2" charset="2"/>
                <a:buChar char="v"/>
              </a:pPr>
              <a:r>
                <a:rPr lang="en-US" sz="900" dirty="0">
                  <a:latin typeface="Calibri" pitchFamily="34" charset="0"/>
                </a:rPr>
                <a:t>Providing exclusive  blogs to give users a personal feel of the product and increase social media engagement.</a:t>
              </a:r>
            </a:p>
          </p:txBody>
        </p:sp>
        <p:sp>
          <p:nvSpPr>
            <p:cNvPr id="52" name="TextBox 51"/>
            <p:cNvSpPr txBox="1"/>
            <p:nvPr/>
          </p:nvSpPr>
          <p:spPr>
            <a:xfrm>
              <a:off x="7843231" y="3661851"/>
              <a:ext cx="1399128" cy="1163901"/>
            </a:xfrm>
            <a:prstGeom prst="rect">
              <a:avLst/>
            </a:prstGeom>
            <a:noFill/>
          </p:spPr>
          <p:txBody>
            <a:bodyPr wrap="square" rtlCol="0">
              <a:spAutoFit/>
            </a:bodyPr>
            <a:lstStyle/>
            <a:p>
              <a:pPr marL="171450" indent="-171450">
                <a:buFont typeface="Wingdings" pitchFamily="2" charset="2"/>
                <a:buChar char="v"/>
              </a:pPr>
              <a:r>
                <a:rPr lang="en-US" sz="900" dirty="0">
                  <a:latin typeface="Calibri" pitchFamily="34" charset="0"/>
                </a:rPr>
                <a:t>Reposting positive feedback to have deeper interaction with followers, increased brand loyalty and increase perception of brand expertise</a:t>
              </a:r>
            </a:p>
          </p:txBody>
        </p:sp>
      </p:grpSp>
      <p:sp>
        <p:nvSpPr>
          <p:cNvPr id="4116" name="TextBox 4115"/>
          <p:cNvSpPr txBox="1"/>
          <p:nvPr/>
        </p:nvSpPr>
        <p:spPr>
          <a:xfrm>
            <a:off x="1487128" y="323945"/>
            <a:ext cx="3181210" cy="461665"/>
          </a:xfrm>
          <a:prstGeom prst="rect">
            <a:avLst/>
          </a:prstGeom>
          <a:noFill/>
        </p:spPr>
        <p:txBody>
          <a:bodyPr wrap="square" rtlCol="0">
            <a:spAutoFit/>
          </a:bodyPr>
          <a:lstStyle/>
          <a:p>
            <a:r>
              <a:rPr lang="en-US" sz="1000" b="1" dirty="0">
                <a:solidFill>
                  <a:schemeClr val="accent4"/>
                </a:solidFill>
                <a:latin typeface="Calibri" pitchFamily="34" charset="0"/>
              </a:rPr>
              <a:t>Collaborations and Empowerment amongst Customers</a:t>
            </a:r>
          </a:p>
          <a:p>
            <a:endParaRPr lang="en-US" dirty="0"/>
          </a:p>
        </p:txBody>
      </p:sp>
      <p:sp>
        <p:nvSpPr>
          <p:cNvPr id="4117" name="TextBox 4116"/>
          <p:cNvSpPr txBox="1"/>
          <p:nvPr/>
        </p:nvSpPr>
        <p:spPr>
          <a:xfrm>
            <a:off x="6308574" y="323944"/>
            <a:ext cx="1517085" cy="461665"/>
          </a:xfrm>
          <a:prstGeom prst="rect">
            <a:avLst/>
          </a:prstGeom>
          <a:noFill/>
        </p:spPr>
        <p:txBody>
          <a:bodyPr wrap="square" rtlCol="0">
            <a:spAutoFit/>
          </a:bodyPr>
          <a:lstStyle/>
          <a:p>
            <a:r>
              <a:rPr lang="en-US" sz="1000" b="1" dirty="0">
                <a:solidFill>
                  <a:schemeClr val="accent4"/>
                </a:solidFill>
                <a:latin typeface="Calibri" pitchFamily="34" charset="0"/>
              </a:rPr>
              <a:t>Customer Feedback</a:t>
            </a:r>
          </a:p>
          <a:p>
            <a:endParaRPr lang="en-US" dirty="0"/>
          </a:p>
        </p:txBody>
      </p:sp>
      <p:sp>
        <p:nvSpPr>
          <p:cNvPr id="4118" name="TextBox 4117"/>
          <p:cNvSpPr txBox="1"/>
          <p:nvPr/>
        </p:nvSpPr>
        <p:spPr>
          <a:xfrm>
            <a:off x="2746043" y="-45387"/>
            <a:ext cx="4361430"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800" b="1" dirty="0">
                <a:solidFill>
                  <a:schemeClr val="accent4"/>
                </a:solidFill>
                <a:latin typeface="Abel" charset="0"/>
              </a:rPr>
              <a:t>CUSTOMER ENGAGEMENTS</a:t>
            </a:r>
          </a:p>
        </p:txBody>
      </p:sp>
    </p:spTree>
    <p:extLst>
      <p:ext uri="{BB962C8B-B14F-4D97-AF65-F5344CB8AC3E}">
        <p14:creationId xmlns:p14="http://schemas.microsoft.com/office/powerpoint/2010/main" val="784133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5133D4-1F0B-47F1-9B76-2E97D4E7FA52}"/>
              </a:ext>
            </a:extLst>
          </p:cNvPr>
          <p:cNvSpPr txBox="1"/>
          <p:nvPr/>
        </p:nvSpPr>
        <p:spPr>
          <a:xfrm>
            <a:off x="1905918" y="0"/>
            <a:ext cx="5001658" cy="369332"/>
          </a:xfrm>
          <a:prstGeom prst="rect">
            <a:avLst/>
          </a:prstGeom>
          <a:noFill/>
        </p:spPr>
        <p:txBody>
          <a:bodyPr wrap="square" rtlCol="0">
            <a:spAutoFit/>
          </a:bodyPr>
          <a:lstStyle/>
          <a:p>
            <a:pPr algn="ctr"/>
            <a:r>
              <a:rPr lang="en-GB" sz="1800" b="1" dirty="0">
                <a:solidFill>
                  <a:schemeClr val="accent5"/>
                </a:solidFill>
                <a:latin typeface="Abel" panose="020B0604020202020204" charset="0"/>
              </a:rPr>
              <a:t>CELEBRITY ENDORSEMENT AND CAMPAIGNS</a:t>
            </a:r>
            <a:endParaRPr lang="en-IN" sz="1800" b="1" dirty="0">
              <a:solidFill>
                <a:schemeClr val="accent5"/>
              </a:solidFill>
              <a:latin typeface="Abel" panose="020B0604020202020204" charset="0"/>
            </a:endParaRPr>
          </a:p>
        </p:txBody>
      </p:sp>
      <p:pic>
        <p:nvPicPr>
          <p:cNvPr id="4" name="Picture 9">
            <a:extLst>
              <a:ext uri="{FF2B5EF4-FFF2-40B4-BE49-F238E27FC236}">
                <a16:creationId xmlns:a16="http://schemas.microsoft.com/office/drawing/2014/main" id="{7C9784AD-C09F-4A7F-BE90-5B2FBFFAC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978" y="918098"/>
            <a:ext cx="2011353" cy="1257933"/>
          </a:xfrm>
          <a:prstGeom prst="rect">
            <a:avLst/>
          </a:prstGeom>
          <a:noFill/>
          <a:ln w="9525">
            <a:solidFill>
              <a:schemeClr val="accent4">
                <a:lumMod val="75000"/>
              </a:schemeClr>
            </a:solidFill>
            <a:miter lim="800000"/>
            <a:headEnd/>
            <a:tailEnd/>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a:extLst>
              <a:ext uri="{FF2B5EF4-FFF2-40B4-BE49-F238E27FC236}">
                <a16:creationId xmlns:a16="http://schemas.microsoft.com/office/drawing/2014/main" id="{8B91F9DF-69B5-4510-B3F4-CD4F447DCE33}"/>
              </a:ext>
            </a:extLst>
          </p:cNvPr>
          <p:cNvGrpSpPr/>
          <p:nvPr/>
        </p:nvGrpSpPr>
        <p:grpSpPr>
          <a:xfrm>
            <a:off x="206517" y="463234"/>
            <a:ext cx="1582220" cy="2139013"/>
            <a:chOff x="7335748" y="965775"/>
            <a:chExt cx="1582220" cy="2139013"/>
          </a:xfrm>
        </p:grpSpPr>
        <p:sp>
          <p:nvSpPr>
            <p:cNvPr id="8" name="Rounded Rectangle 41">
              <a:extLst>
                <a:ext uri="{FF2B5EF4-FFF2-40B4-BE49-F238E27FC236}">
                  <a16:creationId xmlns:a16="http://schemas.microsoft.com/office/drawing/2014/main" id="{FCF67BA9-98F6-4231-9525-9089D9AEE68D}"/>
                </a:ext>
              </a:extLst>
            </p:cNvPr>
            <p:cNvSpPr/>
            <p:nvPr/>
          </p:nvSpPr>
          <p:spPr>
            <a:xfrm rot="5400000">
              <a:off x="7057351" y="1244172"/>
              <a:ext cx="2139013" cy="1582220"/>
            </a:xfrm>
            <a:prstGeom prst="roundRect">
              <a:avLst/>
            </a:prstGeom>
            <a:solidFill>
              <a:srgbClr val="C7494C"/>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EEF7D04-AA41-4D47-A231-78BE6255A60A}"/>
                </a:ext>
              </a:extLst>
            </p:cNvPr>
            <p:cNvSpPr txBox="1"/>
            <p:nvPr/>
          </p:nvSpPr>
          <p:spPr>
            <a:xfrm>
              <a:off x="7443626" y="1129087"/>
              <a:ext cx="1366462" cy="1815882"/>
            </a:xfrm>
            <a:prstGeom prst="rect">
              <a:avLst/>
            </a:prstGeom>
            <a:noFill/>
          </p:spPr>
          <p:txBody>
            <a:bodyPr wrap="square" rtlCol="0">
              <a:spAutoFit/>
            </a:bodyPr>
            <a:lstStyle/>
            <a:p>
              <a:pPr marL="171450" indent="-171450">
                <a:buFont typeface="Wingdings" pitchFamily="2" charset="2"/>
                <a:buChar char="v"/>
              </a:pPr>
              <a:r>
                <a:rPr lang="en-US" sz="800" dirty="0">
                  <a:latin typeface="Calibri" pitchFamily="34" charset="0"/>
                </a:rPr>
                <a:t>Launching massive marketing campaign backed by offline showrooms , pop-up shows , and even vending trucks.</a:t>
              </a:r>
            </a:p>
            <a:p>
              <a:endParaRPr lang="en-US" sz="800" dirty="0">
                <a:latin typeface="Calibri" pitchFamily="34" charset="0"/>
              </a:endParaRPr>
            </a:p>
            <a:p>
              <a:pPr marL="171450" indent="-171450">
                <a:buFont typeface="Wingdings" pitchFamily="2" charset="2"/>
                <a:buChar char="v"/>
              </a:pPr>
              <a:r>
                <a:rPr lang="en-US" sz="800" dirty="0">
                  <a:latin typeface="Calibri" pitchFamily="34" charset="0"/>
                </a:rPr>
                <a:t>Promoting our newest cosmetic products using a vending truck.</a:t>
              </a:r>
            </a:p>
            <a:p>
              <a:endParaRPr lang="en-US" sz="800" dirty="0">
                <a:latin typeface="Calibri" pitchFamily="34" charset="0"/>
              </a:endParaRPr>
            </a:p>
            <a:p>
              <a:pPr marL="171450" indent="-171450">
                <a:buFont typeface="Wingdings" pitchFamily="2" charset="2"/>
                <a:buChar char="v"/>
              </a:pPr>
              <a:r>
                <a:rPr lang="en-US" sz="800" dirty="0">
                  <a:latin typeface="Calibri" pitchFamily="34" charset="0"/>
                </a:rPr>
                <a:t>Targeting customers at the locations where the footfall is high.</a:t>
              </a:r>
            </a:p>
          </p:txBody>
        </p:sp>
      </p:grpSp>
      <p:pic>
        <p:nvPicPr>
          <p:cNvPr id="6148" name="Picture 4" descr="Anushka Sharma: Pregnancy perfect time to engage in circular fashion |  Latest Bollywood News &amp;amp; Gossip">
            <a:extLst>
              <a:ext uri="{FF2B5EF4-FFF2-40B4-BE49-F238E27FC236}">
                <a16:creationId xmlns:a16="http://schemas.microsoft.com/office/drawing/2014/main" id="{38FDF6CA-89E2-4961-9AC2-E1FC3ED2DC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77" t="-1" r="8731" b="3063"/>
          <a:stretch/>
        </p:blipFill>
        <p:spPr bwMode="auto">
          <a:xfrm>
            <a:off x="4489005" y="911580"/>
            <a:ext cx="2163324" cy="1093928"/>
          </a:xfrm>
          <a:prstGeom prst="rect">
            <a:avLst/>
          </a:prstGeom>
          <a:noFill/>
          <a:ln>
            <a:solidFill>
              <a:schemeClr val="accent4">
                <a:lumMod val="75000"/>
              </a:schemeClr>
            </a:solid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FE6CB1D-589D-4F2F-9E80-D49B2C5BC81F}"/>
              </a:ext>
            </a:extLst>
          </p:cNvPr>
          <p:cNvCxnSpPr>
            <a:cxnSpLocks/>
          </p:cNvCxnSpPr>
          <p:nvPr/>
        </p:nvCxnSpPr>
        <p:spPr>
          <a:xfrm flipH="1">
            <a:off x="4405040" y="504390"/>
            <a:ext cx="1707" cy="453493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F1AB71E-EDCB-4E14-809C-FEC8B68ED299}"/>
              </a:ext>
            </a:extLst>
          </p:cNvPr>
          <p:cNvSpPr txBox="1"/>
          <p:nvPr/>
        </p:nvSpPr>
        <p:spPr>
          <a:xfrm>
            <a:off x="6652329" y="931971"/>
            <a:ext cx="2384406" cy="215444"/>
          </a:xfrm>
          <a:prstGeom prst="rect">
            <a:avLst/>
          </a:prstGeom>
          <a:noFill/>
        </p:spPr>
        <p:txBody>
          <a:bodyPr wrap="square" rtlCol="0">
            <a:spAutoFit/>
          </a:bodyPr>
          <a:lstStyle/>
          <a:p>
            <a:r>
              <a:rPr lang="en-GB" sz="800" b="1" dirty="0">
                <a:solidFill>
                  <a:schemeClr val="bg1"/>
                </a:solidFill>
                <a:latin typeface="Calibri" panose="020F0502020204030204" pitchFamily="34" charset="0"/>
                <a:cs typeface="Calibri" panose="020F0502020204030204" pitchFamily="34" charset="0"/>
              </a:rPr>
              <a:t>Anushka Sharma </a:t>
            </a:r>
            <a:r>
              <a:rPr lang="en-GB" sz="800" dirty="0">
                <a:solidFill>
                  <a:schemeClr val="bg1"/>
                </a:solidFill>
              </a:rPr>
              <a:t>as the brand ambassador</a:t>
            </a:r>
            <a:endParaRPr lang="en-IN" sz="800" dirty="0">
              <a:solidFill>
                <a:schemeClr val="bg1"/>
              </a:solidFill>
            </a:endParaRPr>
          </a:p>
        </p:txBody>
      </p:sp>
      <p:grpSp>
        <p:nvGrpSpPr>
          <p:cNvPr id="22" name="Group 21">
            <a:extLst>
              <a:ext uri="{FF2B5EF4-FFF2-40B4-BE49-F238E27FC236}">
                <a16:creationId xmlns:a16="http://schemas.microsoft.com/office/drawing/2014/main" id="{A20BFF3E-E98F-4E41-994B-32C5694E9B2E}"/>
              </a:ext>
            </a:extLst>
          </p:cNvPr>
          <p:cNvGrpSpPr/>
          <p:nvPr/>
        </p:nvGrpSpPr>
        <p:grpSpPr>
          <a:xfrm>
            <a:off x="937136" y="2722986"/>
            <a:ext cx="4003474" cy="2349858"/>
            <a:chOff x="619035" y="2215086"/>
            <a:chExt cx="4608378" cy="2874438"/>
          </a:xfrm>
        </p:grpSpPr>
        <p:graphicFrame>
          <p:nvGraphicFramePr>
            <p:cNvPr id="14" name="Diagram 13">
              <a:extLst>
                <a:ext uri="{FF2B5EF4-FFF2-40B4-BE49-F238E27FC236}">
                  <a16:creationId xmlns:a16="http://schemas.microsoft.com/office/drawing/2014/main" id="{22C4A3F5-40C6-466C-962C-43E7CEA5F24C}"/>
                </a:ext>
              </a:extLst>
            </p:cNvPr>
            <p:cNvGraphicFramePr/>
            <p:nvPr>
              <p:extLst>
                <p:ext uri="{D42A27DB-BD31-4B8C-83A1-F6EECF244321}">
                  <p14:modId xmlns:p14="http://schemas.microsoft.com/office/powerpoint/2010/main" val="581078282"/>
                </p:ext>
              </p:extLst>
            </p:nvPr>
          </p:nvGraphicFramePr>
          <p:xfrm>
            <a:off x="619035" y="2215086"/>
            <a:ext cx="4608378" cy="28334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C6DABE2E-F992-43D3-BA14-35BFAC82287F}"/>
                </a:ext>
              </a:extLst>
            </p:cNvPr>
            <p:cNvSpPr txBox="1"/>
            <p:nvPr/>
          </p:nvSpPr>
          <p:spPr>
            <a:xfrm>
              <a:off x="3894667" y="3990040"/>
              <a:ext cx="785420" cy="414132"/>
            </a:xfrm>
            <a:prstGeom prst="rect">
              <a:avLst/>
            </a:prstGeom>
            <a:noFill/>
          </p:spPr>
          <p:txBody>
            <a:bodyPr wrap="square" rtlCol="0">
              <a:spAutoFit/>
            </a:bodyPr>
            <a:lstStyle/>
            <a:p>
              <a:r>
                <a:rPr lang="en-GB" sz="800" b="1" dirty="0">
                  <a:solidFill>
                    <a:schemeClr val="bg1"/>
                  </a:solidFill>
                  <a:latin typeface="Calibri" panose="020F0502020204030204" pitchFamily="34" charset="0"/>
                  <a:cs typeface="Calibri" panose="020F0502020204030204" pitchFamily="34" charset="0"/>
                </a:rPr>
                <a:t>Audience</a:t>
              </a:r>
            </a:p>
            <a:p>
              <a:r>
                <a:rPr lang="en-GB" sz="800" b="1" dirty="0">
                  <a:solidFill>
                    <a:schemeClr val="bg1"/>
                  </a:solidFill>
                  <a:latin typeface="Calibri" panose="020F0502020204030204" pitchFamily="34" charset="0"/>
                  <a:cs typeface="Calibri" panose="020F0502020204030204" pitchFamily="34" charset="0"/>
                </a:rPr>
                <a:t>Building</a:t>
              </a:r>
              <a:endParaRPr lang="en-IN" sz="800" b="1" dirty="0">
                <a:solidFill>
                  <a:schemeClr val="bg1"/>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42B3D95-62C4-470D-A27E-70F1DA3E3D6D}"/>
                </a:ext>
              </a:extLst>
            </p:cNvPr>
            <p:cNvSpPr txBox="1"/>
            <p:nvPr/>
          </p:nvSpPr>
          <p:spPr>
            <a:xfrm>
              <a:off x="3155180" y="4825984"/>
              <a:ext cx="1132197" cy="263540"/>
            </a:xfrm>
            <a:prstGeom prst="rect">
              <a:avLst/>
            </a:prstGeom>
            <a:noFill/>
          </p:spPr>
          <p:txBody>
            <a:bodyPr wrap="square" rtlCol="0">
              <a:spAutoFit/>
            </a:bodyPr>
            <a:lstStyle/>
            <a:p>
              <a:r>
                <a:rPr lang="en-GB" sz="800" b="1" dirty="0">
                  <a:solidFill>
                    <a:schemeClr val="bg1"/>
                  </a:solidFill>
                  <a:latin typeface="Calibri" panose="020F0502020204030204" pitchFamily="34" charset="0"/>
                  <a:cs typeface="Calibri" panose="020F0502020204030204" pitchFamily="34" charset="0"/>
                </a:rPr>
                <a:t>Lead Generation</a:t>
              </a:r>
              <a:endParaRPr lang="en-IN" sz="800" b="1" dirty="0">
                <a:solidFill>
                  <a:schemeClr val="bg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D495F71C-1110-49F7-8F99-7FFF09FD0CB5}"/>
                </a:ext>
              </a:extLst>
            </p:cNvPr>
            <p:cNvSpPr txBox="1"/>
            <p:nvPr/>
          </p:nvSpPr>
          <p:spPr>
            <a:xfrm>
              <a:off x="745041" y="3781237"/>
              <a:ext cx="1018071" cy="263540"/>
            </a:xfrm>
            <a:prstGeom prst="rect">
              <a:avLst/>
            </a:prstGeom>
            <a:noFill/>
          </p:spPr>
          <p:txBody>
            <a:bodyPr wrap="square" rtlCol="0">
              <a:spAutoFit/>
            </a:bodyPr>
            <a:lstStyle/>
            <a:p>
              <a:r>
                <a:rPr lang="en-GB" sz="800" b="1" dirty="0">
                  <a:solidFill>
                    <a:schemeClr val="bg1"/>
                  </a:solidFill>
                  <a:latin typeface="Calibri" panose="020F0502020204030204" pitchFamily="34" charset="0"/>
                  <a:cs typeface="Calibri" panose="020F0502020204030204" pitchFamily="34" charset="0"/>
                </a:rPr>
                <a:t>Brand Loyalty</a:t>
              </a:r>
              <a:endParaRPr lang="en-IN" sz="800" b="1" dirty="0">
                <a:solidFill>
                  <a:schemeClr val="bg1"/>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13C0EE18-C478-4491-A659-ED1E4239789F}"/>
                </a:ext>
              </a:extLst>
            </p:cNvPr>
            <p:cNvSpPr txBox="1"/>
            <p:nvPr/>
          </p:nvSpPr>
          <p:spPr>
            <a:xfrm>
              <a:off x="3236328" y="2249567"/>
              <a:ext cx="928986" cy="263540"/>
            </a:xfrm>
            <a:prstGeom prst="rect">
              <a:avLst/>
            </a:prstGeom>
            <a:noFill/>
          </p:spPr>
          <p:txBody>
            <a:bodyPr wrap="square" rtlCol="0">
              <a:spAutoFit/>
            </a:bodyPr>
            <a:lstStyle/>
            <a:p>
              <a:r>
                <a:rPr lang="en-GB" sz="800" b="1" dirty="0">
                  <a:solidFill>
                    <a:schemeClr val="bg1"/>
                  </a:solidFill>
                  <a:latin typeface="Calibri" panose="020F0502020204030204" pitchFamily="34" charset="0"/>
                  <a:cs typeface="Calibri" panose="020F0502020204030204" pitchFamily="34" charset="0"/>
                </a:rPr>
                <a:t>Brand identity</a:t>
              </a:r>
              <a:endParaRPr lang="en-IN" sz="800" b="1" dirty="0">
                <a:solidFill>
                  <a:schemeClr val="bg1"/>
                </a:solidFill>
                <a:latin typeface="Calibri" panose="020F0502020204030204" pitchFamily="34" charset="0"/>
                <a:cs typeface="Calibri" panose="020F0502020204030204" pitchFamily="34" charset="0"/>
              </a:endParaRPr>
            </a:p>
          </p:txBody>
        </p:sp>
      </p:grpSp>
      <p:grpSp>
        <p:nvGrpSpPr>
          <p:cNvPr id="21" name="Group 20">
            <a:extLst>
              <a:ext uri="{FF2B5EF4-FFF2-40B4-BE49-F238E27FC236}">
                <a16:creationId xmlns:a16="http://schemas.microsoft.com/office/drawing/2014/main" id="{588A1EDB-C3E3-4C0A-A82D-12C82EAB017A}"/>
              </a:ext>
            </a:extLst>
          </p:cNvPr>
          <p:cNvGrpSpPr/>
          <p:nvPr/>
        </p:nvGrpSpPr>
        <p:grpSpPr>
          <a:xfrm>
            <a:off x="2682845" y="2242435"/>
            <a:ext cx="1744021" cy="369331"/>
            <a:chOff x="2685824" y="1642223"/>
            <a:chExt cx="1732471" cy="369331"/>
          </a:xfrm>
          <a:scene3d>
            <a:camera prst="orthographicFront">
              <a:rot lat="0" lon="0" rev="0"/>
            </a:camera>
            <a:lightRig rig="balanced" dir="t">
              <a:rot lat="0" lon="0" rev="8700000"/>
            </a:lightRig>
          </a:scene3d>
        </p:grpSpPr>
        <p:sp>
          <p:nvSpPr>
            <p:cNvPr id="19" name="Arrow: Pentagon 18">
              <a:extLst>
                <a:ext uri="{FF2B5EF4-FFF2-40B4-BE49-F238E27FC236}">
                  <a16:creationId xmlns:a16="http://schemas.microsoft.com/office/drawing/2014/main" id="{33D1328B-C31C-4114-8059-499669F1C27E}"/>
                </a:ext>
              </a:extLst>
            </p:cNvPr>
            <p:cNvSpPr/>
            <p:nvPr/>
          </p:nvSpPr>
          <p:spPr>
            <a:xfrm rot="10800000">
              <a:off x="2685824" y="1642223"/>
              <a:ext cx="1720921" cy="369331"/>
            </a:xfrm>
            <a:prstGeom prst="homePlate">
              <a:avLst/>
            </a:prstGeom>
            <a:solidFill>
              <a:schemeClr val="accent4">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IN" dirty="0"/>
            </a:p>
          </p:txBody>
        </p:sp>
        <p:sp>
          <p:nvSpPr>
            <p:cNvPr id="20" name="TextBox 19">
              <a:extLst>
                <a:ext uri="{FF2B5EF4-FFF2-40B4-BE49-F238E27FC236}">
                  <a16:creationId xmlns:a16="http://schemas.microsoft.com/office/drawing/2014/main" id="{A47EF52E-9A14-4388-A8FB-4A381240304C}"/>
                </a:ext>
              </a:extLst>
            </p:cNvPr>
            <p:cNvSpPr txBox="1"/>
            <p:nvPr/>
          </p:nvSpPr>
          <p:spPr>
            <a:xfrm>
              <a:off x="2811777" y="1697822"/>
              <a:ext cx="1606518" cy="276999"/>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GB" sz="1200" b="1" dirty="0">
                  <a:latin typeface="Calibri" panose="020F0502020204030204" pitchFamily="34" charset="0"/>
                  <a:cs typeface="Calibri" panose="020F0502020204030204" pitchFamily="34" charset="0"/>
                </a:rPr>
                <a:t>Influencer Marketing</a:t>
              </a:r>
              <a:endParaRPr lang="en-IN" sz="1200" b="1" dirty="0">
                <a:latin typeface="Calibri" panose="020F0502020204030204" pitchFamily="34" charset="0"/>
                <a:cs typeface="Calibri" panose="020F0502020204030204" pitchFamily="34" charset="0"/>
              </a:endParaRPr>
            </a:p>
          </p:txBody>
        </p:sp>
      </p:grpSp>
      <p:pic>
        <p:nvPicPr>
          <p:cNvPr id="24" name="Picture 23">
            <a:extLst>
              <a:ext uri="{FF2B5EF4-FFF2-40B4-BE49-F238E27FC236}">
                <a16:creationId xmlns:a16="http://schemas.microsoft.com/office/drawing/2014/main" id="{7C710CA2-5B9A-4E14-8B43-A76EF1FD76FB}"/>
              </a:ext>
            </a:extLst>
          </p:cNvPr>
          <p:cNvPicPr>
            <a:picLocks noChangeAspect="1"/>
          </p:cNvPicPr>
          <p:nvPr/>
        </p:nvPicPr>
        <p:blipFill>
          <a:blip r:embed="rId9"/>
          <a:stretch>
            <a:fillRect/>
          </a:stretch>
        </p:blipFill>
        <p:spPr>
          <a:xfrm>
            <a:off x="6677214" y="1292002"/>
            <a:ext cx="446188" cy="446188"/>
          </a:xfrm>
          <a:prstGeom prst="rect">
            <a:avLst/>
          </a:prstGeom>
        </p:spPr>
      </p:pic>
      <p:sp>
        <p:nvSpPr>
          <p:cNvPr id="25" name="TextBox 24">
            <a:extLst>
              <a:ext uri="{FF2B5EF4-FFF2-40B4-BE49-F238E27FC236}">
                <a16:creationId xmlns:a16="http://schemas.microsoft.com/office/drawing/2014/main" id="{4FCE245B-32E5-41CD-B28E-2EED806201DC}"/>
              </a:ext>
            </a:extLst>
          </p:cNvPr>
          <p:cNvSpPr txBox="1"/>
          <p:nvPr/>
        </p:nvSpPr>
        <p:spPr>
          <a:xfrm>
            <a:off x="6999059" y="1174511"/>
            <a:ext cx="1690945" cy="830997"/>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GB" sz="800" dirty="0">
                <a:solidFill>
                  <a:schemeClr val="bg1"/>
                </a:solidFill>
                <a:latin typeface="Calibri" panose="020F0502020204030204" pitchFamily="34" charset="0"/>
                <a:cs typeface="Calibri" panose="020F0502020204030204" pitchFamily="34" charset="0"/>
              </a:rPr>
              <a:t>Stands up for animal rights and environment issues.</a:t>
            </a:r>
          </a:p>
          <a:p>
            <a:pPr marL="171450" indent="-171450">
              <a:buClr>
                <a:schemeClr val="bg1"/>
              </a:buClr>
              <a:buFont typeface="Arial" panose="020B0604020202020204" pitchFamily="34" charset="0"/>
              <a:buChar char="•"/>
            </a:pPr>
            <a:r>
              <a:rPr lang="en-GB" sz="800" dirty="0">
                <a:solidFill>
                  <a:schemeClr val="bg1"/>
                </a:solidFill>
                <a:latin typeface="Calibri" panose="020F0502020204030204" pitchFamily="34" charset="0"/>
                <a:cs typeface="Calibri" panose="020F0502020204030204" pitchFamily="34" charset="0"/>
              </a:rPr>
              <a:t>Has a huge fan following base.</a:t>
            </a:r>
          </a:p>
          <a:p>
            <a:pPr marL="171450" indent="-171450">
              <a:buClr>
                <a:schemeClr val="bg1"/>
              </a:buClr>
              <a:buFont typeface="Arial" panose="020B0604020202020204" pitchFamily="34" charset="0"/>
              <a:buChar char="•"/>
            </a:pPr>
            <a:r>
              <a:rPr lang="en-IN" sz="800" dirty="0">
                <a:solidFill>
                  <a:schemeClr val="bg1"/>
                </a:solidFill>
                <a:latin typeface="Calibri" panose="020F0502020204030204" pitchFamily="34" charset="0"/>
                <a:cs typeface="Calibri" panose="020F0502020204030204" pitchFamily="34" charset="0"/>
              </a:rPr>
              <a:t>Is blessed with a baby girl recently, the brand message resonates.</a:t>
            </a:r>
          </a:p>
        </p:txBody>
      </p:sp>
      <p:sp>
        <p:nvSpPr>
          <p:cNvPr id="26" name="TextBox 25">
            <a:extLst>
              <a:ext uri="{FF2B5EF4-FFF2-40B4-BE49-F238E27FC236}">
                <a16:creationId xmlns:a16="http://schemas.microsoft.com/office/drawing/2014/main" id="{5313314E-712C-4A21-AB7D-A986D462020B}"/>
              </a:ext>
            </a:extLst>
          </p:cNvPr>
          <p:cNvSpPr txBox="1"/>
          <p:nvPr/>
        </p:nvSpPr>
        <p:spPr>
          <a:xfrm>
            <a:off x="4468608" y="2049319"/>
            <a:ext cx="3521462" cy="1077218"/>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GB" sz="800" dirty="0">
                <a:solidFill>
                  <a:schemeClr val="bg1"/>
                </a:solidFill>
                <a:latin typeface="Calibri" panose="020F0502020204030204" pitchFamily="34" charset="0"/>
                <a:cs typeface="Calibri" panose="020F0502020204030204" pitchFamily="34" charset="0"/>
              </a:rPr>
              <a:t>Building brand awareness instantly.</a:t>
            </a:r>
          </a:p>
          <a:p>
            <a:pPr marL="171450" indent="-171450">
              <a:buClr>
                <a:schemeClr val="bg1"/>
              </a:buClr>
              <a:buFont typeface="Arial" panose="020B0604020202020204" pitchFamily="34" charset="0"/>
              <a:buChar char="•"/>
            </a:pPr>
            <a:r>
              <a:rPr lang="en-GB" sz="800" dirty="0">
                <a:solidFill>
                  <a:schemeClr val="bg1"/>
                </a:solidFill>
                <a:latin typeface="Calibri" panose="020F0502020204030204" pitchFamily="34" charset="0"/>
                <a:cs typeface="Calibri" panose="020F0502020204030204" pitchFamily="34" charset="0"/>
              </a:rPr>
              <a:t>Product or brand easily recallable.</a:t>
            </a:r>
            <a:endParaRPr lang="en-IN" sz="800" dirty="0">
              <a:solidFill>
                <a:schemeClr val="bg1"/>
              </a:solidFill>
              <a:latin typeface="Calibri" panose="020F0502020204030204" pitchFamily="34" charset="0"/>
              <a:cs typeface="Calibri" panose="020F0502020204030204" pitchFamily="34" charset="0"/>
            </a:endParaRPr>
          </a:p>
          <a:p>
            <a:pPr marL="171450" indent="-171450">
              <a:buClr>
                <a:schemeClr val="bg1"/>
              </a:buClr>
              <a:buFont typeface="Arial" panose="020B0604020202020204" pitchFamily="34" charset="0"/>
              <a:buChar char="•"/>
            </a:pPr>
            <a:r>
              <a:rPr lang="en-IN" sz="800" dirty="0">
                <a:solidFill>
                  <a:schemeClr val="bg1"/>
                </a:solidFill>
                <a:latin typeface="Calibri" panose="020F0502020204030204" pitchFamily="34" charset="0"/>
                <a:cs typeface="Calibri" panose="020F0502020204030204" pitchFamily="34" charset="0"/>
              </a:rPr>
              <a:t>To enhance market value and capitalisation.</a:t>
            </a:r>
          </a:p>
          <a:p>
            <a:pPr marL="171450" indent="-171450">
              <a:buClr>
                <a:schemeClr val="bg1"/>
              </a:buClr>
              <a:buFont typeface="Arial" panose="020B0604020202020204" pitchFamily="34" charset="0"/>
              <a:buChar char="•"/>
            </a:pPr>
            <a:r>
              <a:rPr lang="en-IN" sz="800" dirty="0">
                <a:solidFill>
                  <a:schemeClr val="bg1"/>
                </a:solidFill>
                <a:latin typeface="Calibri" panose="020F0502020204030204" pitchFamily="34" charset="0"/>
                <a:cs typeface="Calibri" panose="020F0502020204030204" pitchFamily="34" charset="0"/>
              </a:rPr>
              <a:t>Increase credibility.</a:t>
            </a:r>
          </a:p>
          <a:p>
            <a:pPr marL="171450" indent="-171450">
              <a:buClr>
                <a:schemeClr val="bg1"/>
              </a:buClr>
              <a:buFont typeface="Arial" panose="020B0604020202020204" pitchFamily="34" charset="0"/>
              <a:buChar char="•"/>
            </a:pPr>
            <a:r>
              <a:rPr lang="en-IN" sz="800" dirty="0">
                <a:solidFill>
                  <a:schemeClr val="bg1"/>
                </a:solidFill>
                <a:latin typeface="Calibri" panose="020F0502020204030204" pitchFamily="34" charset="0"/>
                <a:cs typeface="Calibri" panose="020F0502020204030204" pitchFamily="34" charset="0"/>
              </a:rPr>
              <a:t>Spread brand message to attract new users.</a:t>
            </a:r>
          </a:p>
          <a:p>
            <a:pPr marL="171450" indent="-171450">
              <a:buClr>
                <a:schemeClr val="bg1"/>
              </a:buClr>
              <a:buFont typeface="Arial" panose="020B0604020202020204" pitchFamily="34" charset="0"/>
              <a:buChar char="•"/>
            </a:pPr>
            <a:r>
              <a:rPr lang="en-IN" sz="800" dirty="0">
                <a:solidFill>
                  <a:schemeClr val="bg1"/>
                </a:solidFill>
                <a:latin typeface="Calibri" panose="020F0502020204030204" pitchFamily="34" charset="0"/>
                <a:cs typeface="Calibri" panose="020F0502020204030204" pitchFamily="34" charset="0"/>
              </a:rPr>
              <a:t>Positioning the brand by influencing consumer decision.</a:t>
            </a:r>
          </a:p>
          <a:p>
            <a:pPr marL="171450" indent="-171450">
              <a:buClr>
                <a:schemeClr val="bg1"/>
              </a:buClr>
              <a:buFont typeface="Arial" panose="020B0604020202020204" pitchFamily="34" charset="0"/>
              <a:buChar char="•"/>
            </a:pPr>
            <a:endParaRPr lang="en-IN" sz="800" dirty="0">
              <a:solidFill>
                <a:schemeClr val="bg1"/>
              </a:solidFill>
              <a:latin typeface="Calibri" panose="020F0502020204030204" pitchFamily="34" charset="0"/>
              <a:cs typeface="Calibri" panose="020F0502020204030204" pitchFamily="34" charset="0"/>
            </a:endParaRPr>
          </a:p>
          <a:p>
            <a:pPr marL="171450" indent="-171450">
              <a:buClr>
                <a:schemeClr val="bg1"/>
              </a:buClr>
              <a:buFont typeface="Arial" panose="020B0604020202020204" pitchFamily="34" charset="0"/>
              <a:buChar char="•"/>
            </a:pPr>
            <a:endParaRPr lang="en-GB" sz="800" dirty="0">
              <a:solidFill>
                <a:schemeClr val="bg1"/>
              </a:solidFill>
              <a:latin typeface="Calibri" panose="020F0502020204030204" pitchFamily="34" charset="0"/>
              <a:cs typeface="Calibri" panose="020F0502020204030204" pitchFamily="34" charset="0"/>
            </a:endParaRPr>
          </a:p>
        </p:txBody>
      </p:sp>
      <p:grpSp>
        <p:nvGrpSpPr>
          <p:cNvPr id="29" name="Group 28">
            <a:extLst>
              <a:ext uri="{FF2B5EF4-FFF2-40B4-BE49-F238E27FC236}">
                <a16:creationId xmlns:a16="http://schemas.microsoft.com/office/drawing/2014/main" id="{A0507D6E-20E4-4C96-95CC-BE2C8C933F2B}"/>
              </a:ext>
            </a:extLst>
          </p:cNvPr>
          <p:cNvGrpSpPr/>
          <p:nvPr/>
        </p:nvGrpSpPr>
        <p:grpSpPr>
          <a:xfrm>
            <a:off x="4410160" y="3083477"/>
            <a:ext cx="1810597" cy="369331"/>
            <a:chOff x="4446984" y="2762045"/>
            <a:chExt cx="1810597" cy="369331"/>
          </a:xfrm>
          <a:scene3d>
            <a:camera prst="orthographicFront">
              <a:rot lat="0" lon="0" rev="0"/>
            </a:camera>
            <a:lightRig rig="balanced" dir="t">
              <a:rot lat="0" lon="0" rev="8700000"/>
            </a:lightRig>
          </a:scene3d>
        </p:grpSpPr>
        <p:sp>
          <p:nvSpPr>
            <p:cNvPr id="39" name="Arrow: Pentagon 38">
              <a:extLst>
                <a:ext uri="{FF2B5EF4-FFF2-40B4-BE49-F238E27FC236}">
                  <a16:creationId xmlns:a16="http://schemas.microsoft.com/office/drawing/2014/main" id="{F4DA140A-9191-407F-8730-346A006F8E67}"/>
                </a:ext>
              </a:extLst>
            </p:cNvPr>
            <p:cNvSpPr/>
            <p:nvPr/>
          </p:nvSpPr>
          <p:spPr>
            <a:xfrm>
              <a:off x="4446984" y="2762045"/>
              <a:ext cx="1810597" cy="369331"/>
            </a:xfrm>
            <a:prstGeom prst="homePlate">
              <a:avLst/>
            </a:prstGeom>
            <a:solidFill>
              <a:schemeClr val="accent4">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IN" dirty="0"/>
            </a:p>
          </p:txBody>
        </p:sp>
        <p:sp>
          <p:nvSpPr>
            <p:cNvPr id="30" name="TextBox 29">
              <a:extLst>
                <a:ext uri="{FF2B5EF4-FFF2-40B4-BE49-F238E27FC236}">
                  <a16:creationId xmlns:a16="http://schemas.microsoft.com/office/drawing/2014/main" id="{164D0327-87D3-45E1-9EB9-E8A9911C9C63}"/>
                </a:ext>
              </a:extLst>
            </p:cNvPr>
            <p:cNvSpPr txBox="1"/>
            <p:nvPr/>
          </p:nvSpPr>
          <p:spPr>
            <a:xfrm>
              <a:off x="4622536" y="2795084"/>
              <a:ext cx="1367633" cy="281231"/>
            </a:xfrm>
            <a:prstGeom prst="rect">
              <a:avLst/>
            </a:prstGeom>
            <a:noFill/>
            <a:ln>
              <a:noFill/>
            </a:ln>
            <a:effectLst>
              <a:outerShdw blurRad="44450" dist="27940" dir="5400000" algn="ctr">
                <a:srgbClr val="000000">
                  <a:alpha val="32000"/>
                </a:srgbClr>
              </a:outerShdw>
            </a:effectLst>
            <a:sp3d>
              <a:bevelT w="190500" h="38100"/>
            </a:sp3d>
          </p:spPr>
          <p:txBody>
            <a:bodyPr wrap="square">
              <a:spAutoFit/>
            </a:bodyPr>
            <a:lstStyle/>
            <a:p>
              <a:pPr>
                <a:lnSpc>
                  <a:spcPct val="107000"/>
                </a:lnSpc>
                <a:spcAft>
                  <a:spcPts val="800"/>
                </a:spcAft>
              </a:pPr>
              <a:r>
                <a:rPr lang="en-GB" sz="1200" b="1" dirty="0">
                  <a:effectLst/>
                  <a:latin typeface="Calibri" panose="020F0502020204030204" pitchFamily="34" charset="0"/>
                  <a:ea typeface="Calibri" panose="020F0502020204030204" pitchFamily="34" charset="0"/>
                  <a:cs typeface="Calibri" panose="020F0502020204030204" pitchFamily="34" charset="0"/>
                </a:rPr>
                <a:t>Brand </a:t>
              </a:r>
              <a:r>
                <a:rPr lang="en-GB" sz="1200" b="1" dirty="0">
                  <a:latin typeface="Calibri" panose="020F0502020204030204" pitchFamily="34" charset="0"/>
                  <a:ea typeface="Calibri" panose="020F0502020204030204" pitchFamily="34" charset="0"/>
                  <a:cs typeface="Calibri" panose="020F0502020204030204" pitchFamily="34" charset="0"/>
                </a:rPr>
                <a:t>Campaigns</a:t>
              </a:r>
            </a:p>
          </p:txBody>
        </p:sp>
      </p:grpSp>
      <p:grpSp>
        <p:nvGrpSpPr>
          <p:cNvPr id="42" name="Group 41">
            <a:extLst>
              <a:ext uri="{FF2B5EF4-FFF2-40B4-BE49-F238E27FC236}">
                <a16:creationId xmlns:a16="http://schemas.microsoft.com/office/drawing/2014/main" id="{9D60BC0A-7377-4943-A162-C3899BAC7481}"/>
              </a:ext>
            </a:extLst>
          </p:cNvPr>
          <p:cNvGrpSpPr/>
          <p:nvPr/>
        </p:nvGrpSpPr>
        <p:grpSpPr>
          <a:xfrm>
            <a:off x="4852944" y="3564028"/>
            <a:ext cx="3806505" cy="1123123"/>
            <a:chOff x="4852944" y="3564028"/>
            <a:chExt cx="3806505" cy="1123123"/>
          </a:xfrm>
        </p:grpSpPr>
        <p:sp>
          <p:nvSpPr>
            <p:cNvPr id="40" name="Rectangle: Rounded Corners 39">
              <a:extLst>
                <a:ext uri="{FF2B5EF4-FFF2-40B4-BE49-F238E27FC236}">
                  <a16:creationId xmlns:a16="http://schemas.microsoft.com/office/drawing/2014/main" id="{18E1163D-232E-4DC7-9387-5E952AFDE38A}"/>
                </a:ext>
              </a:extLst>
            </p:cNvPr>
            <p:cNvSpPr/>
            <p:nvPr/>
          </p:nvSpPr>
          <p:spPr>
            <a:xfrm>
              <a:off x="4852944" y="3564028"/>
              <a:ext cx="3619764" cy="1123123"/>
            </a:xfrm>
            <a:prstGeom prst="roundRect">
              <a:avLst/>
            </a:prstGeom>
            <a:ln>
              <a:solidFill>
                <a:schemeClr val="accent4">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B38CCCC-AD77-46E0-B36A-0C7E0BF03EDF}"/>
                </a:ext>
              </a:extLst>
            </p:cNvPr>
            <p:cNvSpPr txBox="1"/>
            <p:nvPr/>
          </p:nvSpPr>
          <p:spPr>
            <a:xfrm>
              <a:off x="4924942" y="3653733"/>
              <a:ext cx="3734507" cy="976678"/>
            </a:xfrm>
            <a:prstGeom prst="rect">
              <a:avLst/>
            </a:prstGeom>
            <a:noFill/>
          </p:spPr>
          <p:txBody>
            <a:bodyPr wrap="square">
              <a:spAutoFit/>
            </a:bodyPr>
            <a:lstStyle/>
            <a:p>
              <a:pPr>
                <a:lnSpc>
                  <a:spcPct val="107000"/>
                </a:lnSpc>
                <a:spcAft>
                  <a:spcPts val="800"/>
                </a:spcAft>
              </a:pPr>
              <a:r>
                <a:rPr lang="en-GB" sz="1200" b="1"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‘Rejuvenate with Nature</a:t>
              </a:r>
              <a:r>
                <a:rPr lang="en-GB"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 collaboration with celebrities and social media influencers. </a:t>
              </a:r>
              <a:endParaRPr lang="en-IN"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Collaboration with </a:t>
              </a:r>
              <a:r>
                <a:rPr lang="en-GB" sz="1200" b="1"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Humane Society International </a:t>
              </a:r>
              <a:r>
                <a:rPr lang="en-GB"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 support of exploitation against animals.</a:t>
              </a:r>
              <a:endParaRPr lang="en-IN"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grpSp>
      <p:sp>
        <p:nvSpPr>
          <p:cNvPr id="41" name="Arrow: Pentagon 40">
            <a:extLst>
              <a:ext uri="{FF2B5EF4-FFF2-40B4-BE49-F238E27FC236}">
                <a16:creationId xmlns:a16="http://schemas.microsoft.com/office/drawing/2014/main" id="{B63325F8-561B-43DE-925B-6818BAA0D408}"/>
              </a:ext>
            </a:extLst>
          </p:cNvPr>
          <p:cNvSpPr/>
          <p:nvPr/>
        </p:nvSpPr>
        <p:spPr>
          <a:xfrm>
            <a:off x="4410160" y="417373"/>
            <a:ext cx="1847421" cy="369331"/>
          </a:xfrm>
          <a:prstGeom prst="homePlate">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IN" dirty="0"/>
          </a:p>
        </p:txBody>
      </p:sp>
      <p:sp>
        <p:nvSpPr>
          <p:cNvPr id="34" name="TextBox 33">
            <a:extLst>
              <a:ext uri="{FF2B5EF4-FFF2-40B4-BE49-F238E27FC236}">
                <a16:creationId xmlns:a16="http://schemas.microsoft.com/office/drawing/2014/main" id="{A1132B65-B77E-4FE3-8E71-69F3410E7ECC}"/>
              </a:ext>
            </a:extLst>
          </p:cNvPr>
          <p:cNvSpPr txBox="1"/>
          <p:nvPr/>
        </p:nvSpPr>
        <p:spPr>
          <a:xfrm>
            <a:off x="4406747" y="456349"/>
            <a:ext cx="2163324" cy="276999"/>
          </a:xfrm>
          <a:prstGeom prst="rect">
            <a:avLst/>
          </a:prstGeom>
          <a:noFill/>
        </p:spPr>
        <p:txBody>
          <a:bodyPr wrap="square" rtlCol="0">
            <a:spAutoFit/>
          </a:bodyPr>
          <a:lstStyle/>
          <a:p>
            <a:r>
              <a:rPr lang="en-GB" sz="1200" b="1" dirty="0">
                <a:latin typeface="Calibri" panose="020F0502020204030204" pitchFamily="34" charset="0"/>
                <a:cs typeface="Calibri" panose="020F0502020204030204" pitchFamily="34" charset="0"/>
              </a:rPr>
              <a:t>Celebrity Endorsement</a:t>
            </a:r>
            <a:endParaRPr lang="en-IN" sz="1200" b="1" dirty="0">
              <a:latin typeface="Calibri" panose="020F0502020204030204" pitchFamily="34" charset="0"/>
              <a:cs typeface="Calibri" panose="020F0502020204030204" pitchFamily="34" charset="0"/>
            </a:endParaRPr>
          </a:p>
        </p:txBody>
      </p:sp>
      <p:pic>
        <p:nvPicPr>
          <p:cNvPr id="6150" name="Picture 6" descr="Lightbulb free icon">
            <a:extLst>
              <a:ext uri="{FF2B5EF4-FFF2-40B4-BE49-F238E27FC236}">
                <a16:creationId xmlns:a16="http://schemas.microsoft.com/office/drawing/2014/main" id="{BC517548-BD61-44A0-BE77-51A71BEB4C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51169" y="3342853"/>
            <a:ext cx="508280" cy="508280"/>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Pentagon 45">
            <a:extLst>
              <a:ext uri="{FF2B5EF4-FFF2-40B4-BE49-F238E27FC236}">
                <a16:creationId xmlns:a16="http://schemas.microsoft.com/office/drawing/2014/main" id="{B334244D-E1F4-469B-BC55-5EEFD866F68E}"/>
              </a:ext>
            </a:extLst>
          </p:cNvPr>
          <p:cNvSpPr/>
          <p:nvPr/>
        </p:nvSpPr>
        <p:spPr>
          <a:xfrm rot="10800000">
            <a:off x="2557619" y="417372"/>
            <a:ext cx="1847421" cy="369331"/>
          </a:xfrm>
          <a:prstGeom prst="homePlate">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IN" dirty="0"/>
          </a:p>
        </p:txBody>
      </p:sp>
      <p:sp>
        <p:nvSpPr>
          <p:cNvPr id="43" name="TextBox 42">
            <a:extLst>
              <a:ext uri="{FF2B5EF4-FFF2-40B4-BE49-F238E27FC236}">
                <a16:creationId xmlns:a16="http://schemas.microsoft.com/office/drawing/2014/main" id="{662761C8-8B27-4654-B4DE-DD9C4D0527F0}"/>
              </a:ext>
            </a:extLst>
          </p:cNvPr>
          <p:cNvSpPr txBox="1"/>
          <p:nvPr/>
        </p:nvSpPr>
        <p:spPr>
          <a:xfrm>
            <a:off x="2668552" y="461002"/>
            <a:ext cx="1847420" cy="276999"/>
          </a:xfrm>
          <a:prstGeom prst="rect">
            <a:avLst/>
          </a:prstGeom>
          <a:noFill/>
        </p:spPr>
        <p:txBody>
          <a:bodyPr wrap="square" rtlCol="0">
            <a:spAutoFit/>
          </a:bodyPr>
          <a:lstStyle/>
          <a:p>
            <a:r>
              <a:rPr lang="en-GB" sz="1200" b="1" dirty="0">
                <a:latin typeface="Calibri" panose="020F0502020204030204" pitchFamily="34" charset="0"/>
                <a:cs typeface="Calibri" panose="020F0502020204030204" pitchFamily="34" charset="0"/>
              </a:rPr>
              <a:t>Community Campaign</a:t>
            </a:r>
            <a:endParaRPr lang="en-IN"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0720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5133D4-1F0B-47F1-9B76-2E97D4E7FA52}"/>
              </a:ext>
            </a:extLst>
          </p:cNvPr>
          <p:cNvSpPr txBox="1"/>
          <p:nvPr/>
        </p:nvSpPr>
        <p:spPr>
          <a:xfrm>
            <a:off x="2477466" y="-37836"/>
            <a:ext cx="5001658"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GB" sz="2400" b="1" dirty="0">
                <a:solidFill>
                  <a:schemeClr val="accent5"/>
                </a:solidFill>
                <a:latin typeface="Abel" panose="020B0604020202020204" charset="0"/>
              </a:rPr>
              <a:t>ROADMAP</a:t>
            </a:r>
            <a:endParaRPr lang="en-IN" sz="2400" b="1" dirty="0">
              <a:solidFill>
                <a:schemeClr val="accent5"/>
              </a:solidFill>
              <a:latin typeface="Abel" panose="020B0604020202020204" charset="0"/>
            </a:endParaRPr>
          </a:p>
        </p:txBody>
      </p:sp>
      <p:grpSp>
        <p:nvGrpSpPr>
          <p:cNvPr id="8" name="Group 7">
            <a:extLst>
              <a:ext uri="{FF2B5EF4-FFF2-40B4-BE49-F238E27FC236}">
                <a16:creationId xmlns:a16="http://schemas.microsoft.com/office/drawing/2014/main" id="{AD028CC9-9614-439A-8819-A60433336BC6}"/>
              </a:ext>
            </a:extLst>
          </p:cNvPr>
          <p:cNvGrpSpPr/>
          <p:nvPr/>
        </p:nvGrpSpPr>
        <p:grpSpPr>
          <a:xfrm>
            <a:off x="2222441" y="631034"/>
            <a:ext cx="6467454" cy="369332"/>
            <a:chOff x="1659322" y="550985"/>
            <a:chExt cx="6467454" cy="539261"/>
          </a:xfrm>
        </p:grpSpPr>
        <p:sp>
          <p:nvSpPr>
            <p:cNvPr id="2" name="Rectangle 1">
              <a:extLst>
                <a:ext uri="{FF2B5EF4-FFF2-40B4-BE49-F238E27FC236}">
                  <a16:creationId xmlns:a16="http://schemas.microsoft.com/office/drawing/2014/main" id="{F259215B-2A09-4096-8DC2-407F32A58897}"/>
                </a:ext>
              </a:extLst>
            </p:cNvPr>
            <p:cNvSpPr/>
            <p:nvPr/>
          </p:nvSpPr>
          <p:spPr>
            <a:xfrm>
              <a:off x="1659322" y="562708"/>
              <a:ext cx="1219200" cy="527538"/>
            </a:xfrm>
            <a:prstGeom prst="rect">
              <a:avLst/>
            </a:prstGeom>
            <a:solidFill>
              <a:srgbClr val="FFC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Calibri" panose="020F0502020204030204" pitchFamily="34" charset="0"/>
                  <a:cs typeface="Calibri" panose="020F0502020204030204" pitchFamily="34" charset="0"/>
                </a:rPr>
                <a:t>Research</a:t>
              </a:r>
              <a:endParaRPr lang="en-IN" sz="1200" b="1" dirty="0">
                <a:solidFill>
                  <a:schemeClr val="tx1"/>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2ED884A-3BE5-4626-AD68-7DF630F19658}"/>
                </a:ext>
              </a:extLst>
            </p:cNvPr>
            <p:cNvSpPr/>
            <p:nvPr/>
          </p:nvSpPr>
          <p:spPr>
            <a:xfrm>
              <a:off x="3408740" y="550985"/>
              <a:ext cx="1219200" cy="527538"/>
            </a:xfrm>
            <a:prstGeom prst="rect">
              <a:avLst/>
            </a:prstGeom>
            <a:solidFill>
              <a:schemeClr val="bg2">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Calibri" panose="020F0502020204030204" pitchFamily="34" charset="0"/>
                  <a:cs typeface="Calibri" panose="020F0502020204030204" pitchFamily="34" charset="0"/>
                </a:rPr>
                <a:t>App/Website</a:t>
              </a:r>
              <a:endParaRPr lang="en-IN" sz="1200" b="1" dirty="0">
                <a:solidFill>
                  <a:schemeClr val="tx1"/>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66D523C-6491-4952-899C-F812BE0FB6CA}"/>
                </a:ext>
              </a:extLst>
            </p:cNvPr>
            <p:cNvSpPr/>
            <p:nvPr/>
          </p:nvSpPr>
          <p:spPr>
            <a:xfrm>
              <a:off x="5158158" y="562708"/>
              <a:ext cx="1219200" cy="527538"/>
            </a:xfrm>
            <a:prstGeom prst="rect">
              <a:avLst/>
            </a:prstGeom>
            <a:solidFill>
              <a:srgbClr val="00B0F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Calibri" panose="020F0502020204030204" pitchFamily="34" charset="0"/>
                  <a:cs typeface="Calibri" panose="020F0502020204030204" pitchFamily="34" charset="0"/>
                </a:rPr>
                <a:t>Marketing</a:t>
              </a:r>
              <a:endParaRPr lang="en-IN" sz="1200" b="1" dirty="0">
                <a:solidFill>
                  <a:schemeClr val="tx1"/>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4C8C0BF8-65BB-4DCF-AB28-2B332FE0B1C2}"/>
                </a:ext>
              </a:extLst>
            </p:cNvPr>
            <p:cNvSpPr/>
            <p:nvPr/>
          </p:nvSpPr>
          <p:spPr>
            <a:xfrm>
              <a:off x="6907576" y="562708"/>
              <a:ext cx="1219200" cy="527538"/>
            </a:xfrm>
            <a:prstGeom prst="rect">
              <a:avLst/>
            </a:prstGeom>
            <a:solidFill>
              <a:srgbClr val="C7494C"/>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Calibri" panose="020F0502020204030204" pitchFamily="34" charset="0"/>
                  <a:cs typeface="Calibri" panose="020F0502020204030204" pitchFamily="34" charset="0"/>
                </a:rPr>
                <a:t>Sales</a:t>
              </a:r>
              <a:endParaRPr lang="en-IN" sz="1200" b="1" dirty="0">
                <a:solidFill>
                  <a:schemeClr val="tx1"/>
                </a:solidFill>
                <a:latin typeface="Calibri" panose="020F0502020204030204" pitchFamily="34" charset="0"/>
                <a:cs typeface="Calibri" panose="020F0502020204030204" pitchFamily="34" charset="0"/>
              </a:endParaRPr>
            </a:p>
          </p:txBody>
        </p:sp>
      </p:grpSp>
      <p:grpSp>
        <p:nvGrpSpPr>
          <p:cNvPr id="57" name="Group 56">
            <a:extLst>
              <a:ext uri="{FF2B5EF4-FFF2-40B4-BE49-F238E27FC236}">
                <a16:creationId xmlns:a16="http://schemas.microsoft.com/office/drawing/2014/main" id="{C822333E-3826-4337-87AC-F66A91B8EBE9}"/>
              </a:ext>
            </a:extLst>
          </p:cNvPr>
          <p:cNvGrpSpPr/>
          <p:nvPr/>
        </p:nvGrpSpPr>
        <p:grpSpPr>
          <a:xfrm>
            <a:off x="1397176" y="1143437"/>
            <a:ext cx="535950" cy="3913305"/>
            <a:chOff x="1397176" y="1150513"/>
            <a:chExt cx="535950" cy="3913305"/>
          </a:xfrm>
        </p:grpSpPr>
        <p:sp>
          <p:nvSpPr>
            <p:cNvPr id="56" name="Rectangle 55">
              <a:extLst>
                <a:ext uri="{FF2B5EF4-FFF2-40B4-BE49-F238E27FC236}">
                  <a16:creationId xmlns:a16="http://schemas.microsoft.com/office/drawing/2014/main" id="{3ABDD660-7AB7-4395-A1E6-A26733F87807}"/>
                </a:ext>
              </a:extLst>
            </p:cNvPr>
            <p:cNvSpPr/>
            <p:nvPr/>
          </p:nvSpPr>
          <p:spPr>
            <a:xfrm>
              <a:off x="1397176" y="3859157"/>
              <a:ext cx="535950" cy="1204661"/>
            </a:xfrm>
            <a:prstGeom prst="rect">
              <a:avLst/>
            </a:prstGeom>
            <a:solidFill>
              <a:srgbClr val="0070C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latin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074CCEC8-7C6B-4DF9-B39E-587E42D08218}"/>
                </a:ext>
              </a:extLst>
            </p:cNvPr>
            <p:cNvGrpSpPr/>
            <p:nvPr/>
          </p:nvGrpSpPr>
          <p:grpSpPr>
            <a:xfrm>
              <a:off x="1397176" y="1150513"/>
              <a:ext cx="535950" cy="2635539"/>
              <a:chOff x="630363" y="816343"/>
              <a:chExt cx="844062" cy="2338066"/>
            </a:xfrm>
          </p:grpSpPr>
          <p:sp>
            <p:nvSpPr>
              <p:cNvPr id="3" name="Rectangle 2">
                <a:extLst>
                  <a:ext uri="{FF2B5EF4-FFF2-40B4-BE49-F238E27FC236}">
                    <a16:creationId xmlns:a16="http://schemas.microsoft.com/office/drawing/2014/main" id="{E01315ED-924A-4080-BD10-00B1CC4AEB15}"/>
                  </a:ext>
                </a:extLst>
              </p:cNvPr>
              <p:cNvSpPr/>
              <p:nvPr/>
            </p:nvSpPr>
            <p:spPr>
              <a:xfrm>
                <a:off x="630363" y="816343"/>
                <a:ext cx="844062" cy="1139379"/>
              </a:xfrm>
              <a:prstGeom prst="rect">
                <a:avLst/>
              </a:prstGeom>
              <a:solidFill>
                <a:srgbClr val="0070C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64A0B936-80D5-45AD-BEAF-E3B3C1C32749}"/>
                  </a:ext>
                </a:extLst>
              </p:cNvPr>
              <p:cNvSpPr/>
              <p:nvPr/>
            </p:nvSpPr>
            <p:spPr>
              <a:xfrm>
                <a:off x="630363" y="2015030"/>
                <a:ext cx="844062" cy="1139379"/>
              </a:xfrm>
              <a:prstGeom prst="rect">
                <a:avLst/>
              </a:prstGeom>
              <a:solidFill>
                <a:srgbClr val="0070C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latin typeface="Calibri" panose="020F0502020204030204" pitchFamily="34" charset="0"/>
                  <a:cs typeface="Calibri" panose="020F0502020204030204" pitchFamily="34" charset="0"/>
                </a:endParaRPr>
              </a:p>
            </p:txBody>
          </p:sp>
        </p:grpSp>
      </p:grpSp>
      <p:sp>
        <p:nvSpPr>
          <p:cNvPr id="13" name="TextBox 12">
            <a:extLst>
              <a:ext uri="{FF2B5EF4-FFF2-40B4-BE49-F238E27FC236}">
                <a16:creationId xmlns:a16="http://schemas.microsoft.com/office/drawing/2014/main" id="{82E79932-468E-4E28-879D-97EDBD2900AC}"/>
              </a:ext>
            </a:extLst>
          </p:cNvPr>
          <p:cNvSpPr txBox="1"/>
          <p:nvPr/>
        </p:nvSpPr>
        <p:spPr>
          <a:xfrm rot="16200000">
            <a:off x="1331873" y="1594564"/>
            <a:ext cx="644769" cy="307777"/>
          </a:xfrm>
          <a:prstGeom prst="rect">
            <a:avLst/>
          </a:prstGeom>
          <a:noFill/>
          <a:ln>
            <a:noFill/>
          </a:ln>
          <a:scene3d>
            <a:camera prst="orthographicFront"/>
            <a:lightRig rig="threePt" dir="t"/>
          </a:scene3d>
          <a:sp3d>
            <a:bevelT/>
          </a:sp3d>
        </p:spPr>
        <p:txBody>
          <a:bodyPr vert="horz" wrap="square" rtlCol="0" anchor="ctr" anchorCtr="0">
            <a:spAutoFit/>
          </a:bodyPr>
          <a:lstStyle/>
          <a:p>
            <a:r>
              <a:rPr lang="en-GB" dirty="0">
                <a:solidFill>
                  <a:schemeClr val="tx1"/>
                </a:solidFill>
              </a:rPr>
              <a:t>T1Y1</a:t>
            </a:r>
            <a:endParaRPr lang="en-IN" dirty="0">
              <a:solidFill>
                <a:schemeClr val="tx1"/>
              </a:solidFill>
            </a:endParaRPr>
          </a:p>
        </p:txBody>
      </p:sp>
      <p:sp>
        <p:nvSpPr>
          <p:cNvPr id="14" name="TextBox 13">
            <a:extLst>
              <a:ext uri="{FF2B5EF4-FFF2-40B4-BE49-F238E27FC236}">
                <a16:creationId xmlns:a16="http://schemas.microsoft.com/office/drawing/2014/main" id="{025BC9D7-1F38-4526-A419-A0911657D2CA}"/>
              </a:ext>
            </a:extLst>
          </p:cNvPr>
          <p:cNvSpPr txBox="1"/>
          <p:nvPr/>
        </p:nvSpPr>
        <p:spPr>
          <a:xfrm rot="16200000">
            <a:off x="1334224" y="2939862"/>
            <a:ext cx="644769" cy="307777"/>
          </a:xfrm>
          <a:prstGeom prst="rect">
            <a:avLst/>
          </a:prstGeom>
          <a:noFill/>
          <a:ln>
            <a:noFill/>
          </a:ln>
          <a:scene3d>
            <a:camera prst="orthographicFront"/>
            <a:lightRig rig="threePt" dir="t"/>
          </a:scene3d>
          <a:sp3d>
            <a:bevelT/>
          </a:sp3d>
        </p:spPr>
        <p:txBody>
          <a:bodyPr vert="horz" wrap="square" rtlCol="0" anchor="ctr" anchorCtr="0">
            <a:spAutoFit/>
          </a:bodyPr>
          <a:lstStyle/>
          <a:p>
            <a:r>
              <a:rPr lang="en-GB" dirty="0">
                <a:solidFill>
                  <a:schemeClr val="tx1"/>
                </a:solidFill>
              </a:rPr>
              <a:t>T2Y1</a:t>
            </a:r>
            <a:endParaRPr lang="en-IN" dirty="0">
              <a:solidFill>
                <a:schemeClr val="tx1"/>
              </a:solidFill>
            </a:endParaRPr>
          </a:p>
        </p:txBody>
      </p:sp>
      <p:sp>
        <p:nvSpPr>
          <p:cNvPr id="15" name="TextBox 14">
            <a:extLst>
              <a:ext uri="{FF2B5EF4-FFF2-40B4-BE49-F238E27FC236}">
                <a16:creationId xmlns:a16="http://schemas.microsoft.com/office/drawing/2014/main" id="{D2C533C2-7C3F-4353-98C6-BDF60A363741}"/>
              </a:ext>
            </a:extLst>
          </p:cNvPr>
          <p:cNvSpPr txBox="1"/>
          <p:nvPr/>
        </p:nvSpPr>
        <p:spPr>
          <a:xfrm rot="16200000">
            <a:off x="1337713" y="4326191"/>
            <a:ext cx="644769" cy="307777"/>
          </a:xfrm>
          <a:prstGeom prst="rect">
            <a:avLst/>
          </a:prstGeom>
          <a:noFill/>
          <a:ln>
            <a:noFill/>
          </a:ln>
          <a:scene3d>
            <a:camera prst="orthographicFront"/>
            <a:lightRig rig="threePt" dir="t"/>
          </a:scene3d>
          <a:sp3d>
            <a:bevelT/>
          </a:sp3d>
        </p:spPr>
        <p:txBody>
          <a:bodyPr vert="horz" wrap="square" rtlCol="0" anchor="ctr" anchorCtr="0">
            <a:spAutoFit/>
          </a:bodyPr>
          <a:lstStyle/>
          <a:p>
            <a:r>
              <a:rPr lang="en-GB" dirty="0">
                <a:solidFill>
                  <a:schemeClr val="tx1"/>
                </a:solidFill>
              </a:rPr>
              <a:t>T3Y1</a:t>
            </a:r>
            <a:endParaRPr lang="en-IN" dirty="0">
              <a:solidFill>
                <a:schemeClr val="tx1"/>
              </a:solidFill>
            </a:endParaRPr>
          </a:p>
        </p:txBody>
      </p:sp>
      <p:sp>
        <p:nvSpPr>
          <p:cNvPr id="16" name="Rectangle 15">
            <a:extLst>
              <a:ext uri="{FF2B5EF4-FFF2-40B4-BE49-F238E27FC236}">
                <a16:creationId xmlns:a16="http://schemas.microsoft.com/office/drawing/2014/main" id="{68137CF4-14BB-4D2D-93BD-FAF9C0CA476A}"/>
              </a:ext>
            </a:extLst>
          </p:cNvPr>
          <p:cNvSpPr/>
          <p:nvPr/>
        </p:nvSpPr>
        <p:spPr>
          <a:xfrm>
            <a:off x="2222441" y="1131360"/>
            <a:ext cx="1219200" cy="24535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Degree of Diversification</a:t>
            </a:r>
            <a:endParaRPr lang="en-IN" sz="700" dirty="0">
              <a:solidFill>
                <a:schemeClr val="tx1"/>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8D380-D45C-4B8C-B5D0-A2CEF05E72C6}"/>
              </a:ext>
            </a:extLst>
          </p:cNvPr>
          <p:cNvSpPr/>
          <p:nvPr/>
        </p:nvSpPr>
        <p:spPr>
          <a:xfrm>
            <a:off x="2229823" y="1442999"/>
            <a:ext cx="1219200" cy="24535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Critical Success Factors</a:t>
            </a:r>
            <a:endParaRPr lang="en-IN" sz="700" dirty="0">
              <a:solidFill>
                <a:schemeClr val="tx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9DFEA2D4-C92E-4B54-BDE6-87FDE1C78638}"/>
              </a:ext>
            </a:extLst>
          </p:cNvPr>
          <p:cNvSpPr/>
          <p:nvPr/>
        </p:nvSpPr>
        <p:spPr>
          <a:xfrm>
            <a:off x="2229494" y="1754728"/>
            <a:ext cx="1219200" cy="24535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Evaluate opportunity/ value proposition</a:t>
            </a:r>
            <a:endParaRPr lang="en-IN" sz="700" dirty="0">
              <a:solidFill>
                <a:schemeClr val="tx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4B72DB52-49C7-4E54-BFDA-E635CC3F70C6}"/>
              </a:ext>
            </a:extLst>
          </p:cNvPr>
          <p:cNvSpPr/>
          <p:nvPr/>
        </p:nvSpPr>
        <p:spPr>
          <a:xfrm>
            <a:off x="3976561" y="1754728"/>
            <a:ext cx="1219200" cy="245358"/>
          </a:xfrm>
          <a:prstGeom prst="rect">
            <a:avLst/>
          </a:prstGeom>
          <a:solidFill>
            <a:schemeClr val="tx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App/Website Launch</a:t>
            </a:r>
            <a:endParaRPr lang="en-IN" sz="700" dirty="0">
              <a:solidFill>
                <a:schemeClr val="tx1"/>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51C775BE-6C24-4DC6-8025-23CE64F7F3D4}"/>
              </a:ext>
            </a:extLst>
          </p:cNvPr>
          <p:cNvSpPr/>
          <p:nvPr/>
        </p:nvSpPr>
        <p:spPr>
          <a:xfrm>
            <a:off x="3976561" y="1136744"/>
            <a:ext cx="1219200" cy="245358"/>
          </a:xfrm>
          <a:prstGeom prst="rect">
            <a:avLst/>
          </a:prstGeom>
          <a:solidFill>
            <a:schemeClr val="tx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Build Prioritisation Model</a:t>
            </a:r>
            <a:endParaRPr lang="en-IN" sz="700" dirty="0">
              <a:solidFill>
                <a:schemeClr val="tx1"/>
              </a:solidFill>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61C1A01F-6A94-4D17-B1E0-9BDC02042203}"/>
              </a:ext>
            </a:extLst>
          </p:cNvPr>
          <p:cNvSpPr/>
          <p:nvPr/>
        </p:nvSpPr>
        <p:spPr>
          <a:xfrm>
            <a:off x="3976561" y="1442999"/>
            <a:ext cx="1219200" cy="245358"/>
          </a:xfrm>
          <a:prstGeom prst="rect">
            <a:avLst/>
          </a:prstGeom>
          <a:solidFill>
            <a:schemeClr val="tx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React Framework</a:t>
            </a:r>
            <a:endParaRPr lang="en-IN" sz="700" dirty="0">
              <a:solidFill>
                <a:schemeClr val="tx1"/>
              </a:solidFill>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32B9709D-2031-45F7-8682-D8E039CB97E5}"/>
              </a:ext>
            </a:extLst>
          </p:cNvPr>
          <p:cNvSpPr/>
          <p:nvPr/>
        </p:nvSpPr>
        <p:spPr>
          <a:xfrm>
            <a:off x="5716575" y="1442999"/>
            <a:ext cx="1219200" cy="245358"/>
          </a:xfrm>
          <a:prstGeom prst="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Advertising, Promotions &amp; Collaborations</a:t>
            </a:r>
            <a:endParaRPr lang="en-IN" sz="700" dirty="0">
              <a:solidFill>
                <a:schemeClr val="tx1"/>
              </a:solidFill>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3AD94C82-5E00-49FA-8E96-7241129223A2}"/>
              </a:ext>
            </a:extLst>
          </p:cNvPr>
          <p:cNvSpPr/>
          <p:nvPr/>
        </p:nvSpPr>
        <p:spPr>
          <a:xfrm>
            <a:off x="5716575" y="1759322"/>
            <a:ext cx="1219200" cy="245358"/>
          </a:xfrm>
          <a:prstGeom prst="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Setup Conversion Tracking</a:t>
            </a:r>
            <a:endParaRPr lang="en-IN" sz="700" dirty="0">
              <a:solidFill>
                <a:schemeClr val="tx1"/>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45B749B6-07E6-4B2A-9C14-C81B99F941F7}"/>
              </a:ext>
            </a:extLst>
          </p:cNvPr>
          <p:cNvSpPr/>
          <p:nvPr/>
        </p:nvSpPr>
        <p:spPr>
          <a:xfrm>
            <a:off x="5716575" y="2064017"/>
            <a:ext cx="1219200" cy="245358"/>
          </a:xfrm>
          <a:prstGeom prst="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Evaluate Community Management Platforms</a:t>
            </a:r>
            <a:endParaRPr lang="en-IN" sz="700" dirty="0">
              <a:solidFill>
                <a:schemeClr val="tx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5DDA97E9-D1A9-40C4-BFB6-779D5066DC42}"/>
              </a:ext>
            </a:extLst>
          </p:cNvPr>
          <p:cNvSpPr/>
          <p:nvPr/>
        </p:nvSpPr>
        <p:spPr>
          <a:xfrm>
            <a:off x="7465993" y="1448489"/>
            <a:ext cx="1219200" cy="245358"/>
          </a:xfrm>
          <a:prstGeom prst="rect">
            <a:avLst/>
          </a:prstGeom>
          <a:solidFill>
            <a:srgbClr val="E7615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Engage Key Vendors</a:t>
            </a:r>
            <a:endParaRPr lang="en-IN" sz="700" dirty="0">
              <a:solidFill>
                <a:schemeClr val="tx1"/>
              </a:solidFill>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0204F4AC-E98F-4895-8922-0089DB58FC5F}"/>
              </a:ext>
            </a:extLst>
          </p:cNvPr>
          <p:cNvSpPr/>
          <p:nvPr/>
        </p:nvSpPr>
        <p:spPr>
          <a:xfrm>
            <a:off x="7470695" y="1758606"/>
            <a:ext cx="1219200" cy="245358"/>
          </a:xfrm>
          <a:prstGeom prst="rect">
            <a:avLst/>
          </a:prstGeom>
          <a:solidFill>
            <a:srgbClr val="E7615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Define Territories</a:t>
            </a:r>
            <a:endParaRPr lang="en-IN" sz="700" dirty="0">
              <a:solidFill>
                <a:schemeClr val="tx1"/>
              </a:solidFill>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2E150614-14C3-4BCF-B96B-37A0DDF7DCEE}"/>
              </a:ext>
            </a:extLst>
          </p:cNvPr>
          <p:cNvSpPr/>
          <p:nvPr/>
        </p:nvSpPr>
        <p:spPr>
          <a:xfrm>
            <a:off x="2229494" y="2491640"/>
            <a:ext cx="1219200" cy="24535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Profit Opportunities</a:t>
            </a:r>
            <a:endParaRPr lang="en-IN" sz="700" dirty="0">
              <a:solidFill>
                <a:schemeClr val="tx1"/>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5AFEF30B-112F-4EF7-B527-100997BCE02E}"/>
              </a:ext>
            </a:extLst>
          </p:cNvPr>
          <p:cNvSpPr/>
          <p:nvPr/>
        </p:nvSpPr>
        <p:spPr>
          <a:xfrm>
            <a:off x="2236072" y="2807947"/>
            <a:ext cx="1219200" cy="24535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Demand-Supply Mechanics</a:t>
            </a:r>
            <a:endParaRPr lang="en-IN" sz="700" dirty="0">
              <a:solidFill>
                <a:schemeClr val="tx1"/>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31D640D7-170C-4A3F-9F62-6D5E63E9F238}"/>
              </a:ext>
            </a:extLst>
          </p:cNvPr>
          <p:cNvSpPr/>
          <p:nvPr/>
        </p:nvSpPr>
        <p:spPr>
          <a:xfrm>
            <a:off x="2236072" y="3120179"/>
            <a:ext cx="1219200" cy="24535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Competitor Analysis</a:t>
            </a:r>
            <a:endParaRPr lang="en-IN" sz="700" dirty="0">
              <a:solidFill>
                <a:schemeClr val="tx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947A4C10-9E03-4AC5-8DD3-06FB9F789DFE}"/>
              </a:ext>
            </a:extLst>
          </p:cNvPr>
          <p:cNvSpPr/>
          <p:nvPr/>
        </p:nvSpPr>
        <p:spPr>
          <a:xfrm>
            <a:off x="2227649" y="3843790"/>
            <a:ext cx="1219200" cy="24535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Strategies to expand niche segments</a:t>
            </a:r>
            <a:endParaRPr lang="en-IN" sz="700" dirty="0">
              <a:solidFill>
                <a:schemeClr val="tx1"/>
              </a:solidFill>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15A476D4-6C10-492E-8BC0-C123E182012C}"/>
              </a:ext>
            </a:extLst>
          </p:cNvPr>
          <p:cNvSpPr/>
          <p:nvPr/>
        </p:nvSpPr>
        <p:spPr>
          <a:xfrm>
            <a:off x="2227649" y="4165768"/>
            <a:ext cx="1219200" cy="24535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Potential Entrants</a:t>
            </a:r>
            <a:endParaRPr lang="en-IN" sz="700" dirty="0">
              <a:solidFill>
                <a:schemeClr val="tx1"/>
              </a:solidFill>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8ABF0F88-0D9A-43B5-B6F3-F1C9FEAAA9D7}"/>
              </a:ext>
            </a:extLst>
          </p:cNvPr>
          <p:cNvSpPr/>
          <p:nvPr/>
        </p:nvSpPr>
        <p:spPr>
          <a:xfrm>
            <a:off x="2229494" y="4482249"/>
            <a:ext cx="1219200" cy="24535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Analyse business cycle sensitivity</a:t>
            </a:r>
            <a:endParaRPr lang="en-IN" sz="700" dirty="0">
              <a:solidFill>
                <a:schemeClr val="tx1"/>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36B41959-544E-431B-ADDC-7E1DE1252D48}"/>
              </a:ext>
            </a:extLst>
          </p:cNvPr>
          <p:cNvSpPr/>
          <p:nvPr/>
        </p:nvSpPr>
        <p:spPr>
          <a:xfrm>
            <a:off x="3981769" y="2807205"/>
            <a:ext cx="1219200" cy="245358"/>
          </a:xfrm>
          <a:prstGeom prst="rect">
            <a:avLst/>
          </a:prstGeom>
          <a:solidFill>
            <a:schemeClr val="tx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Transaction System Improvements</a:t>
            </a:r>
            <a:endParaRPr lang="en-IN" sz="700" dirty="0">
              <a:solidFill>
                <a:schemeClr val="tx1"/>
              </a:solidFill>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2C37B59A-D549-43EA-B7B4-0CFEF82D6202}"/>
              </a:ext>
            </a:extLst>
          </p:cNvPr>
          <p:cNvSpPr/>
          <p:nvPr/>
        </p:nvSpPr>
        <p:spPr>
          <a:xfrm>
            <a:off x="3981769" y="3121223"/>
            <a:ext cx="1219200" cy="245358"/>
          </a:xfrm>
          <a:prstGeom prst="rect">
            <a:avLst/>
          </a:prstGeom>
          <a:solidFill>
            <a:schemeClr val="tx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UI/UX  improvement</a:t>
            </a:r>
            <a:endParaRPr lang="en-IN" sz="700" dirty="0">
              <a:solidFill>
                <a:schemeClr val="tx1"/>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10A7EC22-4175-4723-BB8B-A7FDBA84704F}"/>
              </a:ext>
            </a:extLst>
          </p:cNvPr>
          <p:cNvSpPr/>
          <p:nvPr/>
        </p:nvSpPr>
        <p:spPr>
          <a:xfrm>
            <a:off x="5721277" y="2496379"/>
            <a:ext cx="1219200" cy="245358"/>
          </a:xfrm>
          <a:prstGeom prst="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Build Customer Personas and Use Cases</a:t>
            </a:r>
            <a:endParaRPr lang="en-IN" sz="700" dirty="0">
              <a:solidFill>
                <a:schemeClr val="tx1"/>
              </a:solidFill>
              <a:latin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7DA1B17D-8848-4753-944A-7E4E1ACF510B}"/>
              </a:ext>
            </a:extLst>
          </p:cNvPr>
          <p:cNvSpPr/>
          <p:nvPr/>
        </p:nvSpPr>
        <p:spPr>
          <a:xfrm>
            <a:off x="5724208" y="2803856"/>
            <a:ext cx="1219200" cy="245358"/>
          </a:xfrm>
          <a:prstGeom prst="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Launch Coupon Offer #1</a:t>
            </a:r>
            <a:endParaRPr lang="en-IN" sz="700" dirty="0">
              <a:solidFill>
                <a:schemeClr val="tx1"/>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5284D82E-6AAB-49ED-A24F-AA59F07394EB}"/>
              </a:ext>
            </a:extLst>
          </p:cNvPr>
          <p:cNvSpPr/>
          <p:nvPr/>
        </p:nvSpPr>
        <p:spPr>
          <a:xfrm>
            <a:off x="5729462" y="3120179"/>
            <a:ext cx="1219200" cy="245358"/>
          </a:xfrm>
          <a:prstGeom prst="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Optimize Promotions &amp; Ads</a:t>
            </a:r>
            <a:endParaRPr lang="en-IN" sz="700" dirty="0">
              <a:solidFill>
                <a:schemeClr val="tx1"/>
              </a:solidFill>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622C9570-A6AD-469D-86A0-5293626EA13C}"/>
              </a:ext>
            </a:extLst>
          </p:cNvPr>
          <p:cNvSpPr/>
          <p:nvPr/>
        </p:nvSpPr>
        <p:spPr>
          <a:xfrm>
            <a:off x="3981769" y="3851542"/>
            <a:ext cx="1219200" cy="245358"/>
          </a:xfrm>
          <a:prstGeom prst="rect">
            <a:avLst/>
          </a:prstGeom>
          <a:solidFill>
            <a:schemeClr val="tx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Analyse Trigger Points</a:t>
            </a:r>
            <a:endParaRPr lang="en-IN" sz="700" dirty="0">
              <a:solidFill>
                <a:schemeClr val="tx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B9162D79-3512-4EE4-A86D-36E5FC12175F}"/>
              </a:ext>
            </a:extLst>
          </p:cNvPr>
          <p:cNvSpPr/>
          <p:nvPr/>
        </p:nvSpPr>
        <p:spPr>
          <a:xfrm>
            <a:off x="7470695" y="2489751"/>
            <a:ext cx="1219200" cy="245358"/>
          </a:xfrm>
          <a:prstGeom prst="rect">
            <a:avLst/>
          </a:prstGeom>
          <a:solidFill>
            <a:srgbClr val="E7615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Analyse trends</a:t>
            </a:r>
            <a:endParaRPr lang="en-IN" sz="700" dirty="0">
              <a:solidFill>
                <a:schemeClr val="tx1"/>
              </a:solidFill>
              <a:latin typeface="Calibri" panose="020F0502020204030204" pitchFamily="34" charset="0"/>
              <a:cs typeface="Calibri" panose="020F0502020204030204" pitchFamily="34" charset="0"/>
            </a:endParaRPr>
          </a:p>
        </p:txBody>
      </p:sp>
      <p:sp>
        <p:nvSpPr>
          <p:cNvPr id="43" name="Rectangle 42">
            <a:extLst>
              <a:ext uri="{FF2B5EF4-FFF2-40B4-BE49-F238E27FC236}">
                <a16:creationId xmlns:a16="http://schemas.microsoft.com/office/drawing/2014/main" id="{5827FCC4-FAB8-41AD-B03E-0A795C547EFF}"/>
              </a:ext>
            </a:extLst>
          </p:cNvPr>
          <p:cNvSpPr/>
          <p:nvPr/>
        </p:nvSpPr>
        <p:spPr>
          <a:xfrm>
            <a:off x="7465993" y="2798566"/>
            <a:ext cx="1219200" cy="245358"/>
          </a:xfrm>
          <a:prstGeom prst="rect">
            <a:avLst/>
          </a:prstGeom>
          <a:solidFill>
            <a:srgbClr val="E7615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Feedback Touchpoints</a:t>
            </a:r>
            <a:endParaRPr lang="en-IN" sz="700" dirty="0">
              <a:solidFill>
                <a:schemeClr val="tx1"/>
              </a:solidFill>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7F14C446-B4B8-4E56-A510-DFBC62E70338}"/>
              </a:ext>
            </a:extLst>
          </p:cNvPr>
          <p:cNvSpPr/>
          <p:nvPr/>
        </p:nvSpPr>
        <p:spPr>
          <a:xfrm>
            <a:off x="7465993" y="3120179"/>
            <a:ext cx="1219200" cy="245358"/>
          </a:xfrm>
          <a:prstGeom prst="rect">
            <a:avLst/>
          </a:prstGeom>
          <a:solidFill>
            <a:srgbClr val="E7615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Connect with Distribution Networks</a:t>
            </a:r>
            <a:endParaRPr lang="en-IN" sz="700" dirty="0">
              <a:solidFill>
                <a:schemeClr val="tx1"/>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5758CD56-88A9-4084-A404-F64E1D1661B5}"/>
              </a:ext>
            </a:extLst>
          </p:cNvPr>
          <p:cNvSpPr/>
          <p:nvPr/>
        </p:nvSpPr>
        <p:spPr>
          <a:xfrm>
            <a:off x="3981769" y="4175716"/>
            <a:ext cx="1219200" cy="245358"/>
          </a:xfrm>
          <a:prstGeom prst="rect">
            <a:avLst/>
          </a:prstGeom>
          <a:solidFill>
            <a:schemeClr val="tx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3</a:t>
            </a:r>
            <a:r>
              <a:rPr lang="en-GB" sz="700" baseline="30000" dirty="0">
                <a:solidFill>
                  <a:schemeClr val="tx1"/>
                </a:solidFill>
                <a:latin typeface="Calibri" panose="020F0502020204030204" pitchFamily="34" charset="0"/>
                <a:cs typeface="Calibri" panose="020F0502020204030204" pitchFamily="34" charset="0"/>
              </a:rPr>
              <a:t>rd</a:t>
            </a:r>
            <a:r>
              <a:rPr lang="en-GB" sz="700" dirty="0">
                <a:solidFill>
                  <a:schemeClr val="tx1"/>
                </a:solidFill>
                <a:latin typeface="Calibri" panose="020F0502020204030204" pitchFamily="34" charset="0"/>
                <a:cs typeface="Calibri" panose="020F0502020204030204" pitchFamily="34" charset="0"/>
              </a:rPr>
              <a:t> party Integration</a:t>
            </a:r>
            <a:endParaRPr lang="en-IN" sz="700" dirty="0">
              <a:solidFill>
                <a:schemeClr val="tx1"/>
              </a:solidFill>
              <a:latin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B9ADC856-5DF5-4779-8D18-55499E81EC30}"/>
              </a:ext>
            </a:extLst>
          </p:cNvPr>
          <p:cNvSpPr/>
          <p:nvPr/>
        </p:nvSpPr>
        <p:spPr>
          <a:xfrm>
            <a:off x="5716575" y="3851542"/>
            <a:ext cx="1219200" cy="245358"/>
          </a:xfrm>
          <a:prstGeom prst="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Influencer Platform</a:t>
            </a:r>
            <a:endParaRPr lang="en-IN" sz="700" dirty="0">
              <a:solidFill>
                <a:schemeClr val="tx1"/>
              </a:solidFill>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E151D4D4-2710-437E-A3EA-1B641E48BDED}"/>
              </a:ext>
            </a:extLst>
          </p:cNvPr>
          <p:cNvSpPr/>
          <p:nvPr/>
        </p:nvSpPr>
        <p:spPr>
          <a:xfrm>
            <a:off x="5724208" y="4170965"/>
            <a:ext cx="1219200" cy="245358"/>
          </a:xfrm>
          <a:prstGeom prst="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Launch Coupon Offer #2</a:t>
            </a:r>
            <a:endParaRPr lang="en-IN" sz="700" dirty="0">
              <a:solidFill>
                <a:schemeClr val="tx1"/>
              </a:solidFill>
              <a:latin typeface="Calibri" panose="020F0502020204030204" pitchFamily="34" charset="0"/>
              <a:cs typeface="Calibri" panose="020F0502020204030204" pitchFamily="34" charset="0"/>
            </a:endParaRPr>
          </a:p>
        </p:txBody>
      </p:sp>
      <p:sp>
        <p:nvSpPr>
          <p:cNvPr id="49" name="Rectangle 48">
            <a:extLst>
              <a:ext uri="{FF2B5EF4-FFF2-40B4-BE49-F238E27FC236}">
                <a16:creationId xmlns:a16="http://schemas.microsoft.com/office/drawing/2014/main" id="{26C925E3-6984-45D7-A105-EBFD9546C32F}"/>
              </a:ext>
            </a:extLst>
          </p:cNvPr>
          <p:cNvSpPr/>
          <p:nvPr/>
        </p:nvSpPr>
        <p:spPr>
          <a:xfrm>
            <a:off x="5724208" y="4482249"/>
            <a:ext cx="1219200" cy="245358"/>
          </a:xfrm>
          <a:prstGeom prst="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Optimize Promotions &amp; Ads</a:t>
            </a:r>
            <a:endParaRPr lang="en-IN" sz="700" dirty="0">
              <a:solidFill>
                <a:schemeClr val="tx1"/>
              </a:solidFill>
              <a:latin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949D171E-7157-41F5-A961-AB4C344A08DE}"/>
              </a:ext>
            </a:extLst>
          </p:cNvPr>
          <p:cNvSpPr/>
          <p:nvPr/>
        </p:nvSpPr>
        <p:spPr>
          <a:xfrm>
            <a:off x="7470695" y="3851542"/>
            <a:ext cx="1219200" cy="245358"/>
          </a:xfrm>
          <a:prstGeom prst="rect">
            <a:avLst/>
          </a:prstGeom>
          <a:solidFill>
            <a:srgbClr val="E7615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Salesforce/Lead Square/Any other CRM software</a:t>
            </a:r>
            <a:endParaRPr lang="en-IN" sz="700" dirty="0">
              <a:solidFill>
                <a:schemeClr val="tx1"/>
              </a:solidFill>
              <a:latin typeface="Calibri" panose="020F0502020204030204" pitchFamily="34" charset="0"/>
              <a:cs typeface="Calibri" panose="020F0502020204030204" pitchFamily="34" charset="0"/>
            </a:endParaRPr>
          </a:p>
        </p:txBody>
      </p:sp>
      <p:sp>
        <p:nvSpPr>
          <p:cNvPr id="51" name="Rectangle 50">
            <a:extLst>
              <a:ext uri="{FF2B5EF4-FFF2-40B4-BE49-F238E27FC236}">
                <a16:creationId xmlns:a16="http://schemas.microsoft.com/office/drawing/2014/main" id="{FAB86F4E-EF98-4C27-9961-4E84A8077079}"/>
              </a:ext>
            </a:extLst>
          </p:cNvPr>
          <p:cNvSpPr/>
          <p:nvPr/>
        </p:nvSpPr>
        <p:spPr>
          <a:xfrm>
            <a:off x="7470695" y="4170965"/>
            <a:ext cx="1219200" cy="245358"/>
          </a:xfrm>
          <a:prstGeom prst="rect">
            <a:avLst/>
          </a:prstGeom>
          <a:solidFill>
            <a:srgbClr val="E7615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Feedback Touchpoints</a:t>
            </a:r>
            <a:endParaRPr lang="en-IN" sz="700" dirty="0">
              <a:solidFill>
                <a:schemeClr val="tx1"/>
              </a:solidFill>
              <a:latin typeface="Calibri" panose="020F0502020204030204" pitchFamily="34" charset="0"/>
              <a:cs typeface="Calibri" panose="020F0502020204030204" pitchFamily="34" charset="0"/>
            </a:endParaRPr>
          </a:p>
        </p:txBody>
      </p:sp>
      <p:sp>
        <p:nvSpPr>
          <p:cNvPr id="53" name="Rectangle 52">
            <a:extLst>
              <a:ext uri="{FF2B5EF4-FFF2-40B4-BE49-F238E27FC236}">
                <a16:creationId xmlns:a16="http://schemas.microsoft.com/office/drawing/2014/main" id="{873E4CDE-7973-4C45-9EB6-A66C29C8519D}"/>
              </a:ext>
            </a:extLst>
          </p:cNvPr>
          <p:cNvSpPr/>
          <p:nvPr/>
        </p:nvSpPr>
        <p:spPr>
          <a:xfrm>
            <a:off x="5721277" y="1132668"/>
            <a:ext cx="1219200" cy="245358"/>
          </a:xfrm>
          <a:prstGeom prst="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Targeted Content</a:t>
            </a:r>
            <a:endParaRPr lang="en-IN" sz="700" dirty="0">
              <a:solidFill>
                <a:schemeClr val="tx1"/>
              </a:solidFill>
              <a:latin typeface="Calibri" panose="020F0502020204030204" pitchFamily="34" charset="0"/>
              <a:cs typeface="Calibri" panose="020F0502020204030204" pitchFamily="34" charset="0"/>
            </a:endParaRPr>
          </a:p>
        </p:txBody>
      </p:sp>
      <p:sp>
        <p:nvSpPr>
          <p:cNvPr id="54" name="Rectangle 53">
            <a:extLst>
              <a:ext uri="{FF2B5EF4-FFF2-40B4-BE49-F238E27FC236}">
                <a16:creationId xmlns:a16="http://schemas.microsoft.com/office/drawing/2014/main" id="{18EC5776-5D9B-4632-9722-18F9FCA1E041}"/>
              </a:ext>
            </a:extLst>
          </p:cNvPr>
          <p:cNvSpPr/>
          <p:nvPr/>
        </p:nvSpPr>
        <p:spPr>
          <a:xfrm>
            <a:off x="7465993" y="1128939"/>
            <a:ext cx="1219200" cy="245358"/>
          </a:xfrm>
          <a:prstGeom prst="rect">
            <a:avLst/>
          </a:prstGeom>
          <a:solidFill>
            <a:srgbClr val="E7615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Cold Calling</a:t>
            </a:r>
            <a:endParaRPr lang="en-IN" sz="700" dirty="0">
              <a:solidFill>
                <a:schemeClr val="tx1"/>
              </a:solidFill>
              <a:latin typeface="Calibri" panose="020F0502020204030204" pitchFamily="34" charset="0"/>
              <a:cs typeface="Calibri" panose="020F0502020204030204" pitchFamily="34" charset="0"/>
            </a:endParaRPr>
          </a:p>
        </p:txBody>
      </p:sp>
      <p:sp>
        <p:nvSpPr>
          <p:cNvPr id="59" name="Rectangle 58">
            <a:extLst>
              <a:ext uri="{FF2B5EF4-FFF2-40B4-BE49-F238E27FC236}">
                <a16:creationId xmlns:a16="http://schemas.microsoft.com/office/drawing/2014/main" id="{7F6042DB-C6D6-4739-9A0B-A48F50AC08BE}"/>
              </a:ext>
            </a:extLst>
          </p:cNvPr>
          <p:cNvSpPr/>
          <p:nvPr/>
        </p:nvSpPr>
        <p:spPr>
          <a:xfrm>
            <a:off x="3971859" y="2500204"/>
            <a:ext cx="1219200" cy="245358"/>
          </a:xfrm>
          <a:prstGeom prst="rect">
            <a:avLst/>
          </a:prstGeom>
          <a:solidFill>
            <a:schemeClr val="tx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Usage Analytics</a:t>
            </a:r>
            <a:endParaRPr lang="en-IN" sz="700" dirty="0">
              <a:solidFill>
                <a:schemeClr val="tx1"/>
              </a:solidFill>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AA1E2D41-6D9E-4847-9E0D-E5EFFF54CF14}"/>
              </a:ext>
            </a:extLst>
          </p:cNvPr>
          <p:cNvSpPr/>
          <p:nvPr/>
        </p:nvSpPr>
        <p:spPr>
          <a:xfrm>
            <a:off x="3981769" y="3437914"/>
            <a:ext cx="1219200" cy="245358"/>
          </a:xfrm>
          <a:prstGeom prst="rect">
            <a:avLst/>
          </a:prstGeom>
          <a:solidFill>
            <a:schemeClr val="tx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tx1"/>
                </a:solidFill>
                <a:latin typeface="Calibri" panose="020F0502020204030204" pitchFamily="34" charset="0"/>
                <a:cs typeface="Calibri" panose="020F0502020204030204" pitchFamily="34" charset="0"/>
              </a:rPr>
              <a:t>3</a:t>
            </a:r>
            <a:r>
              <a:rPr lang="en-GB" sz="700" baseline="30000" dirty="0">
                <a:solidFill>
                  <a:schemeClr val="tx1"/>
                </a:solidFill>
                <a:latin typeface="Calibri" panose="020F0502020204030204" pitchFamily="34" charset="0"/>
                <a:cs typeface="Calibri" panose="020F0502020204030204" pitchFamily="34" charset="0"/>
              </a:rPr>
              <a:t>rd</a:t>
            </a:r>
            <a:r>
              <a:rPr lang="en-GB" sz="700" dirty="0">
                <a:solidFill>
                  <a:schemeClr val="tx1"/>
                </a:solidFill>
                <a:latin typeface="Calibri" panose="020F0502020204030204" pitchFamily="34" charset="0"/>
                <a:cs typeface="Calibri" panose="020F0502020204030204" pitchFamily="34" charset="0"/>
              </a:rPr>
              <a:t> party Integration</a:t>
            </a:r>
            <a:endParaRPr lang="en-IN" sz="7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4569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5" name="Subtitle 4">
            <a:extLst>
              <a:ext uri="{FF2B5EF4-FFF2-40B4-BE49-F238E27FC236}">
                <a16:creationId xmlns:a16="http://schemas.microsoft.com/office/drawing/2014/main" id="{8F9CE1D0-2B3F-47A1-85D1-C7D8C14B8AE8}"/>
              </a:ext>
            </a:extLst>
          </p:cNvPr>
          <p:cNvSpPr>
            <a:spLocks noGrp="1"/>
          </p:cNvSpPr>
          <p:nvPr>
            <p:ph type="subTitle" idx="1"/>
          </p:nvPr>
        </p:nvSpPr>
        <p:spPr/>
        <p:txBody>
          <a:bodyPr/>
          <a:lstStyle/>
          <a:p>
            <a:r>
              <a:rPr lang="en-GB" sz="4800" b="1" dirty="0">
                <a:solidFill>
                  <a:schemeClr val="accent5"/>
                </a:solidFill>
                <a:latin typeface="Abel" panose="020B0604020202020204" charset="0"/>
              </a:rPr>
              <a:t>THANK YOU!!</a:t>
            </a:r>
            <a:endParaRPr lang="en-IN" sz="4800" b="1" dirty="0">
              <a:solidFill>
                <a:schemeClr val="accent5"/>
              </a:solidFill>
              <a:latin typeface="Abel"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4" name="Rectangle 3"/>
          <p:cNvSpPr/>
          <p:nvPr/>
        </p:nvSpPr>
        <p:spPr>
          <a:xfrm>
            <a:off x="1428107" y="1253447"/>
            <a:ext cx="3339101" cy="30514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Google Shape;357;p31"/>
          <p:cNvSpPr txBox="1">
            <a:spLocks noGrp="1"/>
          </p:cNvSpPr>
          <p:nvPr>
            <p:ph type="title"/>
          </p:nvPr>
        </p:nvSpPr>
        <p:spPr>
          <a:xfrm>
            <a:off x="2442452" y="551590"/>
            <a:ext cx="5150100" cy="431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ABOUT US</a:t>
            </a:r>
            <a:endParaRPr b="1" dirty="0"/>
          </a:p>
        </p:txBody>
      </p:sp>
      <p:pic>
        <p:nvPicPr>
          <p:cNvPr id="359" name="Google Shape;359;p31"/>
          <p:cNvPicPr preferRelativeResize="0"/>
          <p:nvPr/>
        </p:nvPicPr>
        <p:blipFill>
          <a:blip r:embed="rId3">
            <a:alphaModFix/>
          </a:blip>
          <a:stretch>
            <a:fillRect/>
          </a:stretch>
        </p:blipFill>
        <p:spPr>
          <a:xfrm>
            <a:off x="5535775" y="1428753"/>
            <a:ext cx="2667975" cy="26680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 name="Text Placeholder 2">
            <a:extLst>
              <a:ext uri="{FF2B5EF4-FFF2-40B4-BE49-F238E27FC236}">
                <a16:creationId xmlns:a16="http://schemas.microsoft.com/office/drawing/2014/main" id="{C5EBCBCD-20FA-41CD-AE4D-4B4D15ED1151}"/>
              </a:ext>
            </a:extLst>
          </p:cNvPr>
          <p:cNvSpPr>
            <a:spLocks noGrp="1"/>
          </p:cNvSpPr>
          <p:nvPr>
            <p:ph type="body" idx="1"/>
          </p:nvPr>
        </p:nvSpPr>
        <p:spPr>
          <a:xfrm>
            <a:off x="1428107" y="1362962"/>
            <a:ext cx="3197880" cy="3004200"/>
          </a:xfrm>
        </p:spPr>
        <p:txBody>
          <a:bodyPr/>
          <a:lstStyle/>
          <a:p>
            <a:pPr rtl="0" fontAlgn="base">
              <a:spcBef>
                <a:spcPts val="0"/>
              </a:spcBef>
              <a:spcAft>
                <a:spcPts val="0"/>
              </a:spcAft>
              <a:buClr>
                <a:schemeClr val="accent4"/>
              </a:buClr>
              <a:buFont typeface="Wingdings" pitchFamily="2" charset="2"/>
              <a:buChar char="v"/>
            </a:pPr>
            <a:r>
              <a:rPr lang="en-GB" sz="1000" b="0" i="0" u="none" strike="noStrike" dirty="0">
                <a:solidFill>
                  <a:srgbClr val="DCAE52"/>
                </a:solidFill>
                <a:effectLst/>
                <a:latin typeface="Calibri" panose="020F0502020204030204" pitchFamily="34" charset="0"/>
                <a:cs typeface="Calibri" panose="020F0502020204030204" pitchFamily="34" charset="0"/>
              </a:rPr>
              <a:t>ABC is a sustainable Indian skincare brand, which makes skincare and hair care products with natural Ingredients.</a:t>
            </a:r>
          </a:p>
          <a:p>
            <a:pPr rtl="0" fontAlgn="base">
              <a:spcBef>
                <a:spcPts val="0"/>
              </a:spcBef>
              <a:spcAft>
                <a:spcPts val="0"/>
              </a:spcAft>
              <a:buClr>
                <a:schemeClr val="accent4"/>
              </a:buClr>
              <a:buFont typeface="Wingdings" pitchFamily="2" charset="2"/>
              <a:buChar char="v"/>
            </a:pPr>
            <a:endParaRPr lang="en-GB" sz="1000" b="0" i="0" u="none" strike="noStrike" dirty="0">
              <a:solidFill>
                <a:srgbClr val="DCAE52"/>
              </a:solidFill>
              <a:effectLst/>
              <a:latin typeface="Calibri" panose="020F0502020204030204" pitchFamily="34" charset="0"/>
              <a:cs typeface="Calibri" panose="020F0502020204030204" pitchFamily="34" charset="0"/>
            </a:endParaRPr>
          </a:p>
          <a:p>
            <a:pPr fontAlgn="base">
              <a:buClr>
                <a:schemeClr val="accent4"/>
              </a:buClr>
              <a:buFont typeface="Wingdings" pitchFamily="2" charset="2"/>
              <a:buChar char="v"/>
            </a:pPr>
            <a:r>
              <a:rPr lang="en-GB" sz="1000" b="0" i="0" u="none" strike="noStrike" dirty="0">
                <a:solidFill>
                  <a:srgbClr val="DCAE52"/>
                </a:solidFill>
                <a:effectLst/>
                <a:latin typeface="Calibri" panose="020F0502020204030204" pitchFamily="34" charset="0"/>
                <a:cs typeface="Calibri" panose="020F0502020204030204" pitchFamily="34" charset="0"/>
              </a:rPr>
              <a:t> ABC stands for its use of natural ingredients without any harsh chemicals, additives, synthetic oils, or perfumes.</a:t>
            </a:r>
          </a:p>
          <a:p>
            <a:pPr fontAlgn="base">
              <a:buClr>
                <a:schemeClr val="accent4"/>
              </a:buClr>
              <a:buFont typeface="Wingdings" pitchFamily="2" charset="2"/>
              <a:buChar char="v"/>
            </a:pPr>
            <a:endParaRPr lang="en-GB" sz="1000" b="0" i="0" u="none" strike="noStrike" dirty="0">
              <a:solidFill>
                <a:srgbClr val="DCAE52"/>
              </a:solidFill>
              <a:effectLst/>
              <a:latin typeface="Calibri" panose="020F0502020204030204" pitchFamily="34" charset="0"/>
              <a:cs typeface="Calibri" panose="020F0502020204030204" pitchFamily="34" charset="0"/>
            </a:endParaRPr>
          </a:p>
          <a:p>
            <a:pPr rtl="0" fontAlgn="base">
              <a:spcBef>
                <a:spcPts val="0"/>
              </a:spcBef>
              <a:spcAft>
                <a:spcPts val="0"/>
              </a:spcAft>
              <a:buClr>
                <a:schemeClr val="accent4"/>
              </a:buClr>
              <a:buFont typeface="Wingdings" pitchFamily="2" charset="2"/>
              <a:buChar char="v"/>
            </a:pPr>
            <a:r>
              <a:rPr lang="en-GB" sz="1000" b="0" i="0" u="none" strike="noStrike" dirty="0">
                <a:solidFill>
                  <a:srgbClr val="DCAE52"/>
                </a:solidFill>
                <a:effectLst/>
                <a:latin typeface="Calibri" panose="020F0502020204030204" pitchFamily="34" charset="0"/>
                <a:cs typeface="Calibri" panose="020F0502020204030204" pitchFamily="34" charset="0"/>
              </a:rPr>
              <a:t>Our products are non-toxic, not tested on animals, and unadulterated without the use of parabens, sulphates, silicones, synthetic fragrances, and other harmful chemicals. </a:t>
            </a:r>
          </a:p>
          <a:p>
            <a:pPr rtl="0" fontAlgn="base">
              <a:spcBef>
                <a:spcPts val="0"/>
              </a:spcBef>
              <a:spcAft>
                <a:spcPts val="0"/>
              </a:spcAft>
              <a:buClr>
                <a:schemeClr val="accent4"/>
              </a:buClr>
              <a:buFont typeface="Wingdings" pitchFamily="2" charset="2"/>
              <a:buChar char="v"/>
            </a:pPr>
            <a:endParaRPr lang="en-GB" sz="1000" b="0" i="0" u="none" strike="noStrike" dirty="0">
              <a:solidFill>
                <a:srgbClr val="DCAE52"/>
              </a:solidFill>
              <a:effectLst/>
              <a:latin typeface="Calibri" panose="020F0502020204030204" pitchFamily="34" charset="0"/>
              <a:cs typeface="Calibri" panose="020F0502020204030204" pitchFamily="34" charset="0"/>
            </a:endParaRPr>
          </a:p>
          <a:p>
            <a:pPr rtl="0" fontAlgn="base">
              <a:spcBef>
                <a:spcPts val="0"/>
              </a:spcBef>
              <a:spcAft>
                <a:spcPts val="0"/>
              </a:spcAft>
              <a:buClr>
                <a:schemeClr val="accent4"/>
              </a:buClr>
              <a:buFont typeface="Wingdings" pitchFamily="2" charset="2"/>
              <a:buChar char="v"/>
            </a:pPr>
            <a:r>
              <a:rPr lang="en-GB" sz="1000" b="0" i="0" u="none" strike="noStrike" dirty="0">
                <a:solidFill>
                  <a:srgbClr val="DCAE52"/>
                </a:solidFill>
                <a:effectLst/>
                <a:latin typeface="Calibri" panose="020F0502020204030204" pitchFamily="34" charset="0"/>
                <a:cs typeface="Calibri" panose="020F0502020204030204" pitchFamily="34" charset="0"/>
              </a:rPr>
              <a:t>ABC differentiates itself from the skincare products in the market by producing chemical-free products. </a:t>
            </a:r>
          </a:p>
          <a:p>
            <a:pPr rtl="0" fontAlgn="base">
              <a:spcBef>
                <a:spcPts val="0"/>
              </a:spcBef>
              <a:spcAft>
                <a:spcPts val="0"/>
              </a:spcAft>
              <a:buClr>
                <a:schemeClr val="accent4"/>
              </a:buClr>
              <a:buFont typeface="Wingdings" pitchFamily="2" charset="2"/>
              <a:buChar char="v"/>
            </a:pPr>
            <a:endParaRPr lang="en-GB" sz="1000" b="0" i="0" u="none" strike="noStrike" dirty="0">
              <a:solidFill>
                <a:srgbClr val="DCAE52"/>
              </a:solidFill>
              <a:effectLst/>
              <a:latin typeface="Calibri" panose="020F0502020204030204" pitchFamily="34" charset="0"/>
              <a:cs typeface="Calibri" panose="020F0502020204030204" pitchFamily="34" charset="0"/>
            </a:endParaRPr>
          </a:p>
          <a:p>
            <a:pPr rtl="0" fontAlgn="base">
              <a:spcBef>
                <a:spcPts val="0"/>
              </a:spcBef>
              <a:spcAft>
                <a:spcPts val="0"/>
              </a:spcAft>
              <a:buClr>
                <a:schemeClr val="accent4"/>
              </a:buClr>
              <a:buFont typeface="Wingdings" pitchFamily="2" charset="2"/>
              <a:buChar char="v"/>
            </a:pPr>
            <a:r>
              <a:rPr lang="en-GB" sz="1000" b="0" i="0" u="none" strike="noStrike" dirty="0">
                <a:solidFill>
                  <a:srgbClr val="DCAE52"/>
                </a:solidFill>
                <a:effectLst/>
                <a:latin typeface="Calibri" panose="020F0502020204030204" pitchFamily="34" charset="0"/>
                <a:cs typeface="Calibri" panose="020F0502020204030204" pitchFamily="34" charset="0"/>
              </a:rPr>
              <a:t>The brand is also personalized and customized for Indian skin and hair.</a:t>
            </a:r>
          </a:p>
          <a:p>
            <a:pPr marL="152400" indent="0">
              <a:buNone/>
            </a:pPr>
            <a:endParaRPr lang="en-IN" sz="1000"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2" name="Google Shape;412;p36"/>
          <p:cNvPicPr preferRelativeResize="0"/>
          <p:nvPr/>
        </p:nvPicPr>
        <p:blipFill>
          <a:blip r:embed="rId3"/>
          <a:srcRect t="1651" b="1651"/>
          <a:stretch/>
        </p:blipFill>
        <p:spPr>
          <a:xfrm>
            <a:off x="1071259" y="1362242"/>
            <a:ext cx="3142050" cy="3038299"/>
          </a:xfrm>
          <a:prstGeom prst="rect">
            <a:avLst/>
          </a:prstGeom>
          <a:noFill/>
          <a:ln>
            <a:solidFill>
              <a:schemeClr val="accent4"/>
            </a:solidFill>
          </a:ln>
          <a:scene3d>
            <a:camera prst="orthographicFront"/>
            <a:lightRig rig="threePt" dir="t"/>
          </a:scene3d>
          <a:sp3d>
            <a:bevelT/>
          </a:sp3d>
        </p:spPr>
      </p:pic>
      <p:sp>
        <p:nvSpPr>
          <p:cNvPr id="411" name="Google Shape;411;p36"/>
          <p:cNvSpPr txBox="1">
            <a:spLocks noGrp="1"/>
          </p:cNvSpPr>
          <p:nvPr>
            <p:ph type="title"/>
          </p:nvPr>
        </p:nvSpPr>
        <p:spPr>
          <a:xfrm>
            <a:off x="2017524" y="241550"/>
            <a:ext cx="5150100" cy="431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BRAND EXPRESSION</a:t>
            </a:r>
            <a:endParaRPr sz="1800" b="1" dirty="0"/>
          </a:p>
        </p:txBody>
      </p:sp>
      <p:sp>
        <p:nvSpPr>
          <p:cNvPr id="4" name="TextBox 3"/>
          <p:cNvSpPr txBox="1"/>
          <p:nvPr/>
        </p:nvSpPr>
        <p:spPr>
          <a:xfrm>
            <a:off x="1428105" y="832087"/>
            <a:ext cx="2671281" cy="369332"/>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1800" b="1" i="1" dirty="0">
                <a:solidFill>
                  <a:schemeClr val="accent4"/>
                </a:solidFill>
                <a:latin typeface="Calibri" pitchFamily="34" charset="0"/>
              </a:rPr>
              <a:t>“We grow , we glow!”</a:t>
            </a:r>
          </a:p>
        </p:txBody>
      </p:sp>
      <p:grpSp>
        <p:nvGrpSpPr>
          <p:cNvPr id="11" name="Group 10"/>
          <p:cNvGrpSpPr/>
          <p:nvPr/>
        </p:nvGrpSpPr>
        <p:grpSpPr>
          <a:xfrm>
            <a:off x="5203212" y="832087"/>
            <a:ext cx="3443135" cy="3818127"/>
            <a:chOff x="5404205" y="1177307"/>
            <a:chExt cx="3443135" cy="3818127"/>
          </a:xfrm>
          <a:effectLst>
            <a:outerShdw blurRad="50800" dist="38100" dir="5400000" algn="t" rotWithShape="0">
              <a:prstClr val="black">
                <a:alpha val="40000"/>
              </a:prstClr>
            </a:outerShdw>
          </a:effectLst>
        </p:grpSpPr>
        <p:sp>
          <p:nvSpPr>
            <p:cNvPr id="5" name="TextBox 4"/>
            <p:cNvSpPr txBox="1"/>
            <p:nvPr/>
          </p:nvSpPr>
          <p:spPr>
            <a:xfrm>
              <a:off x="5404205" y="1456004"/>
              <a:ext cx="3287731" cy="3539430"/>
            </a:xfrm>
            <a:prstGeom prst="rect">
              <a:avLst/>
            </a:prstGeom>
            <a:noFill/>
            <a:ln>
              <a:solidFill>
                <a:schemeClr val="accent5"/>
              </a:solidFill>
            </a:ln>
          </p:spPr>
          <p:txBody>
            <a:bodyPr wrap="square" rtlCol="0">
              <a:spAutoFit/>
            </a:bodyPr>
            <a:lstStyle/>
            <a:p>
              <a:pPr algn="just"/>
              <a:r>
                <a:rPr lang="en-US" sz="1600" b="1" dirty="0">
                  <a:solidFill>
                    <a:schemeClr val="accent4"/>
                  </a:solidFill>
                  <a:latin typeface="Calibri" pitchFamily="34" charset="0"/>
                </a:rPr>
                <a:t>                        Our Story</a:t>
              </a:r>
            </a:p>
            <a:p>
              <a:endParaRPr lang="en-US" sz="800" dirty="0">
                <a:solidFill>
                  <a:schemeClr val="accent4"/>
                </a:solidFill>
              </a:endParaRPr>
            </a:p>
            <a:p>
              <a:r>
                <a:rPr lang="en-US" sz="800" dirty="0">
                  <a:solidFill>
                    <a:schemeClr val="accent4"/>
                  </a:solidFill>
                </a:rPr>
                <a:t>We are people just like you .Our (Me and my friend)  journey began when my  sister told us that she is expecting a baby ,We  got so excited that we  started looking our old photos .While going through those photos we realized ,the way a  baby starts his/her journey by learning English alphabets  A , B , C  similarly  in our journey called life , at each step we too grow old and during this process , our hair and skin gets  affected the most , due to varying climatic/work conditions at every point in time without us even recognizing it.</a:t>
              </a:r>
            </a:p>
            <a:p>
              <a:endParaRPr lang="en-US" sz="800" dirty="0">
                <a:solidFill>
                  <a:schemeClr val="accent4"/>
                </a:solidFill>
              </a:endParaRPr>
            </a:p>
            <a:p>
              <a:r>
                <a:rPr lang="en-US" sz="800" dirty="0">
                  <a:solidFill>
                    <a:schemeClr val="accent4"/>
                  </a:solidFill>
                </a:rPr>
                <a:t>So we wore our spyglasses and did all the possible research. Whoh! we were shocked to see ,how most skin and hair care products say that they are chemical free and are sustainable ,but  are actually made by slaughtering animal and are  filled with chemical, which were literally harmful for everyone.</a:t>
              </a:r>
            </a:p>
            <a:p>
              <a:endParaRPr lang="en-US" sz="800" dirty="0">
                <a:solidFill>
                  <a:schemeClr val="accent4"/>
                </a:solidFill>
              </a:endParaRPr>
            </a:p>
            <a:p>
              <a:r>
                <a:rPr lang="en-US" sz="800" dirty="0">
                  <a:solidFill>
                    <a:schemeClr val="accent4"/>
                  </a:solidFill>
                </a:rPr>
                <a:t>We were so worried and sick ,and It was not just about us ,but every other human being ,be it a little baby or our parents .That’s when we decided to do something about it and create products which were safe ,vegan and certified toxin-free. A brand where we grow together , we glow together. A brand which develops products from world-class research and attempts to solve every little problem that we as humans face . With the aim of making products which are Eco-friendly, toxin-free, meet stringent international standards &amp; are basically ultra awesome, ABC was born.</a:t>
              </a:r>
            </a:p>
            <a:p>
              <a:endParaRPr lang="en-US" sz="800" dirty="0">
                <a:solidFill>
                  <a:schemeClr val="accent4"/>
                </a:solidFill>
              </a:endParaRPr>
            </a:p>
          </p:txBody>
        </p:sp>
        <p:pic>
          <p:nvPicPr>
            <p:cNvPr id="2052" name="Picture 4" descr="Fantas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9947" y="1177307"/>
              <a:ext cx="557393" cy="55739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p:nvPr/>
        </p:nvSpPr>
        <p:spPr>
          <a:xfrm>
            <a:off x="5114725" y="1042350"/>
            <a:ext cx="38361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200">
              <a:solidFill>
                <a:schemeClr val="accent5"/>
              </a:solidFill>
              <a:latin typeface="Calibri"/>
              <a:ea typeface="Calibri"/>
              <a:cs typeface="Calibri"/>
              <a:sym typeface="Calibri"/>
            </a:endParaRPr>
          </a:p>
        </p:txBody>
      </p:sp>
      <p:sp>
        <p:nvSpPr>
          <p:cNvPr id="375" name="Google Shape;375;p33"/>
          <p:cNvSpPr txBox="1"/>
          <p:nvPr/>
        </p:nvSpPr>
        <p:spPr>
          <a:xfrm>
            <a:off x="876400" y="3569075"/>
            <a:ext cx="76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latin typeface="Montserrat"/>
              <a:ea typeface="Montserrat"/>
              <a:cs typeface="Montserrat"/>
              <a:sym typeface="Montserrat"/>
            </a:endParaRPr>
          </a:p>
        </p:txBody>
      </p:sp>
      <p:sp>
        <p:nvSpPr>
          <p:cNvPr id="376" name="Google Shape;376;p33"/>
          <p:cNvSpPr/>
          <p:nvPr/>
        </p:nvSpPr>
        <p:spPr>
          <a:xfrm>
            <a:off x="61975" y="1042350"/>
            <a:ext cx="4300700" cy="2776250"/>
          </a:xfrm>
          <a:prstGeom prst="flowChartOnlineStorag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377" name="Google Shape;377;p33"/>
          <p:cNvSpPr txBox="1"/>
          <p:nvPr/>
        </p:nvSpPr>
        <p:spPr>
          <a:xfrm>
            <a:off x="357850" y="1042350"/>
            <a:ext cx="3929400" cy="284844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b="1" dirty="0">
                <a:solidFill>
                  <a:schemeClr val="accent5"/>
                </a:solidFill>
                <a:latin typeface="Calibri"/>
                <a:ea typeface="Calibri"/>
                <a:cs typeface="Calibri"/>
                <a:sym typeface="Calibri"/>
              </a:rPr>
              <a:t>MISSION</a:t>
            </a:r>
            <a:endParaRPr b="1" dirty="0">
              <a:solidFill>
                <a:schemeClr val="accent5"/>
              </a:solidFill>
              <a:latin typeface="Calibri"/>
              <a:ea typeface="Calibri"/>
              <a:cs typeface="Calibri"/>
              <a:sym typeface="Calibri"/>
            </a:endParaRPr>
          </a:p>
          <a:p>
            <a:pPr marL="457200" lvl="0" indent="0" algn="l" rtl="0">
              <a:lnSpc>
                <a:spcPct val="115000"/>
              </a:lnSpc>
              <a:spcBef>
                <a:spcPts val="0"/>
              </a:spcBef>
              <a:spcAft>
                <a:spcPts val="0"/>
              </a:spcAft>
              <a:buNone/>
            </a:pPr>
            <a:endParaRPr sz="1000" dirty="0">
              <a:solidFill>
                <a:schemeClr val="accent5"/>
              </a:solidFill>
              <a:latin typeface="Calibri"/>
              <a:ea typeface="Calibri"/>
              <a:cs typeface="Calibri"/>
              <a:sym typeface="Calibri"/>
            </a:endParaRPr>
          </a:p>
          <a:p>
            <a:pPr marL="457200" lvl="0" indent="-292100" algn="l" rtl="0">
              <a:lnSpc>
                <a:spcPct val="115000"/>
              </a:lnSpc>
              <a:spcBef>
                <a:spcPts val="0"/>
              </a:spcBef>
              <a:spcAft>
                <a:spcPts val="0"/>
              </a:spcAft>
              <a:buClr>
                <a:schemeClr val="accent5"/>
              </a:buClr>
              <a:buSzPts val="1000"/>
              <a:buFont typeface="Wingdings" panose="05000000000000000000" pitchFamily="2" charset="2"/>
              <a:buChar char="v"/>
            </a:pPr>
            <a:r>
              <a:rPr lang="en" sz="1000" dirty="0">
                <a:solidFill>
                  <a:schemeClr val="accent5"/>
                </a:solidFill>
                <a:latin typeface="Calibri"/>
                <a:ea typeface="Calibri"/>
                <a:cs typeface="Calibri"/>
                <a:sym typeface="Calibri"/>
              </a:rPr>
              <a:t>Create and provide effective skin care products		</a:t>
            </a:r>
            <a:endParaRPr sz="1000" dirty="0">
              <a:solidFill>
                <a:schemeClr val="accent5"/>
              </a:solidFill>
              <a:latin typeface="Calibri"/>
              <a:ea typeface="Calibri"/>
              <a:cs typeface="Calibri"/>
              <a:sym typeface="Calibri"/>
            </a:endParaRPr>
          </a:p>
          <a:p>
            <a:pPr marL="628650" lvl="0" indent="-171450" algn="l" rtl="0">
              <a:lnSpc>
                <a:spcPct val="115000"/>
              </a:lnSpc>
              <a:spcBef>
                <a:spcPts val="0"/>
              </a:spcBef>
              <a:spcAft>
                <a:spcPts val="0"/>
              </a:spcAft>
              <a:buFont typeface="Wingdings" panose="05000000000000000000" pitchFamily="2" charset="2"/>
              <a:buChar char="v"/>
            </a:pPr>
            <a:endParaRPr sz="1000" dirty="0">
              <a:solidFill>
                <a:schemeClr val="accent5"/>
              </a:solidFill>
              <a:latin typeface="Calibri"/>
              <a:ea typeface="Calibri"/>
              <a:cs typeface="Calibri"/>
              <a:sym typeface="Calibri"/>
            </a:endParaRPr>
          </a:p>
          <a:p>
            <a:pPr marL="457200" lvl="0" indent="-292100" algn="l" rtl="0">
              <a:lnSpc>
                <a:spcPct val="115000"/>
              </a:lnSpc>
              <a:spcBef>
                <a:spcPts val="0"/>
              </a:spcBef>
              <a:spcAft>
                <a:spcPts val="0"/>
              </a:spcAft>
              <a:buClr>
                <a:schemeClr val="accent5"/>
              </a:buClr>
              <a:buSzPts val="1000"/>
              <a:buFont typeface="Wingdings" panose="05000000000000000000" pitchFamily="2" charset="2"/>
              <a:buChar char="v"/>
            </a:pPr>
            <a:r>
              <a:rPr lang="en" sz="1000" dirty="0">
                <a:solidFill>
                  <a:schemeClr val="accent5"/>
                </a:solidFill>
                <a:latin typeface="Calibri"/>
                <a:ea typeface="Calibri"/>
                <a:cs typeface="Calibri"/>
                <a:sym typeface="Calibri"/>
              </a:rPr>
              <a:t>Build a unique portfolio of innovative,organic and </a:t>
            </a:r>
            <a:endParaRPr sz="1000" dirty="0">
              <a:solidFill>
                <a:schemeClr val="accent5"/>
              </a:solidFill>
              <a:latin typeface="Calibri"/>
              <a:ea typeface="Calibri"/>
              <a:cs typeface="Calibri"/>
              <a:sym typeface="Calibri"/>
            </a:endParaRPr>
          </a:p>
          <a:p>
            <a:pPr lvl="0" algn="l" rtl="0">
              <a:lnSpc>
                <a:spcPct val="115000"/>
              </a:lnSpc>
              <a:spcBef>
                <a:spcPts val="0"/>
              </a:spcBef>
              <a:spcAft>
                <a:spcPts val="0"/>
              </a:spcAft>
            </a:pPr>
            <a:r>
              <a:rPr lang="en" sz="1000" dirty="0">
                <a:solidFill>
                  <a:schemeClr val="accent5"/>
                </a:solidFill>
                <a:latin typeface="Calibri"/>
                <a:ea typeface="Calibri"/>
                <a:cs typeface="Calibri"/>
                <a:sym typeface="Calibri"/>
              </a:rPr>
              <a:t>                eco-friendly products</a:t>
            </a:r>
            <a:endParaRPr sz="1000" dirty="0">
              <a:solidFill>
                <a:schemeClr val="accent5"/>
              </a:solidFill>
              <a:latin typeface="Calibri"/>
              <a:ea typeface="Calibri"/>
              <a:cs typeface="Calibri"/>
              <a:sym typeface="Calibri"/>
            </a:endParaRPr>
          </a:p>
          <a:p>
            <a:pPr marL="628650" lvl="0" indent="-171450" algn="l" rtl="0">
              <a:lnSpc>
                <a:spcPct val="115000"/>
              </a:lnSpc>
              <a:spcBef>
                <a:spcPts val="0"/>
              </a:spcBef>
              <a:spcAft>
                <a:spcPts val="0"/>
              </a:spcAft>
              <a:buFont typeface="Wingdings" panose="05000000000000000000" pitchFamily="2" charset="2"/>
              <a:buChar char="v"/>
            </a:pPr>
            <a:endParaRPr sz="1000" dirty="0">
              <a:solidFill>
                <a:schemeClr val="accent5"/>
              </a:solidFill>
              <a:latin typeface="Calibri"/>
              <a:ea typeface="Calibri"/>
              <a:cs typeface="Calibri"/>
              <a:sym typeface="Calibri"/>
            </a:endParaRPr>
          </a:p>
          <a:p>
            <a:pPr marL="457200" lvl="0" indent="-292100" algn="l" rtl="0">
              <a:lnSpc>
                <a:spcPct val="115000"/>
              </a:lnSpc>
              <a:spcBef>
                <a:spcPts val="0"/>
              </a:spcBef>
              <a:spcAft>
                <a:spcPts val="0"/>
              </a:spcAft>
              <a:buClr>
                <a:schemeClr val="accent5"/>
              </a:buClr>
              <a:buSzPts val="1000"/>
              <a:buFont typeface="Wingdings" panose="05000000000000000000" pitchFamily="2" charset="2"/>
              <a:buChar char="v"/>
            </a:pPr>
            <a:r>
              <a:rPr lang="en" sz="1000" dirty="0">
                <a:solidFill>
                  <a:schemeClr val="accent5"/>
                </a:solidFill>
                <a:latin typeface="Calibri"/>
                <a:ea typeface="Calibri"/>
                <a:cs typeface="Calibri"/>
                <a:sym typeface="Calibri"/>
              </a:rPr>
              <a:t>Strive to be the best in innovation, quality and value</a:t>
            </a:r>
            <a:endParaRPr sz="1000" dirty="0">
              <a:solidFill>
                <a:schemeClr val="accent5"/>
              </a:solidFill>
              <a:latin typeface="Calibri"/>
              <a:ea typeface="Calibri"/>
              <a:cs typeface="Calibri"/>
              <a:sym typeface="Calibri"/>
            </a:endParaRPr>
          </a:p>
          <a:p>
            <a:pPr marL="628650" lvl="0" indent="-171450" algn="l" rtl="0">
              <a:lnSpc>
                <a:spcPct val="115000"/>
              </a:lnSpc>
              <a:spcBef>
                <a:spcPts val="0"/>
              </a:spcBef>
              <a:spcAft>
                <a:spcPts val="0"/>
              </a:spcAft>
              <a:buFont typeface="Wingdings" panose="05000000000000000000" pitchFamily="2" charset="2"/>
              <a:buChar char="v"/>
            </a:pPr>
            <a:endParaRPr sz="1000" dirty="0">
              <a:solidFill>
                <a:schemeClr val="accent5"/>
              </a:solidFill>
              <a:latin typeface="Calibri"/>
              <a:ea typeface="Calibri"/>
              <a:cs typeface="Calibri"/>
              <a:sym typeface="Calibri"/>
            </a:endParaRPr>
          </a:p>
          <a:p>
            <a:pPr marL="457200" lvl="0" indent="-292100" algn="l" rtl="0">
              <a:lnSpc>
                <a:spcPct val="115000"/>
              </a:lnSpc>
              <a:spcBef>
                <a:spcPts val="0"/>
              </a:spcBef>
              <a:spcAft>
                <a:spcPts val="0"/>
              </a:spcAft>
              <a:buClr>
                <a:schemeClr val="accent5"/>
              </a:buClr>
              <a:buSzPts val="1000"/>
              <a:buFont typeface="Wingdings" panose="05000000000000000000" pitchFamily="2" charset="2"/>
              <a:buChar char="v"/>
            </a:pPr>
            <a:r>
              <a:rPr lang="en" sz="1000" dirty="0">
                <a:solidFill>
                  <a:schemeClr val="accent5"/>
                </a:solidFill>
                <a:latin typeface="Calibri"/>
                <a:ea typeface="Calibri"/>
                <a:cs typeface="Calibri"/>
                <a:sym typeface="Calibri"/>
              </a:rPr>
              <a:t>Community building for promotions</a:t>
            </a:r>
            <a:endParaRPr sz="1000" dirty="0">
              <a:solidFill>
                <a:schemeClr val="accent5"/>
              </a:solidFill>
              <a:latin typeface="Calibri"/>
              <a:ea typeface="Calibri"/>
              <a:cs typeface="Calibri"/>
              <a:sym typeface="Calibri"/>
            </a:endParaRPr>
          </a:p>
          <a:p>
            <a:pPr marL="628650" lvl="0" indent="-171450" algn="l" rtl="0">
              <a:lnSpc>
                <a:spcPct val="115000"/>
              </a:lnSpc>
              <a:spcBef>
                <a:spcPts val="0"/>
              </a:spcBef>
              <a:spcAft>
                <a:spcPts val="0"/>
              </a:spcAft>
              <a:buFont typeface="Wingdings" panose="05000000000000000000" pitchFamily="2" charset="2"/>
              <a:buChar char="v"/>
            </a:pPr>
            <a:endParaRPr sz="1000" dirty="0">
              <a:solidFill>
                <a:schemeClr val="accent5"/>
              </a:solidFill>
              <a:latin typeface="Calibri"/>
              <a:ea typeface="Calibri"/>
              <a:cs typeface="Calibri"/>
              <a:sym typeface="Calibri"/>
            </a:endParaRPr>
          </a:p>
          <a:p>
            <a:pPr marL="457200" lvl="0" indent="-292100" algn="l" rtl="0">
              <a:lnSpc>
                <a:spcPct val="115000"/>
              </a:lnSpc>
              <a:spcBef>
                <a:spcPts val="0"/>
              </a:spcBef>
              <a:spcAft>
                <a:spcPts val="0"/>
              </a:spcAft>
              <a:buClr>
                <a:schemeClr val="accent5"/>
              </a:buClr>
              <a:buSzPts val="1000"/>
              <a:buFont typeface="Wingdings" panose="05000000000000000000" pitchFamily="2" charset="2"/>
              <a:buChar char="v"/>
            </a:pPr>
            <a:r>
              <a:rPr lang="en" sz="1000" dirty="0">
                <a:solidFill>
                  <a:schemeClr val="accent5"/>
                </a:solidFill>
                <a:latin typeface="Calibri"/>
                <a:ea typeface="Calibri"/>
                <a:cs typeface="Calibri"/>
                <a:sym typeface="Calibri"/>
              </a:rPr>
              <a:t>Easily accessible</a:t>
            </a:r>
            <a:endParaRPr sz="1000" dirty="0">
              <a:solidFill>
                <a:schemeClr val="accent5"/>
              </a:solidFill>
              <a:latin typeface="Calibri"/>
              <a:ea typeface="Calibri"/>
              <a:cs typeface="Calibri"/>
              <a:sym typeface="Calibri"/>
            </a:endParaRPr>
          </a:p>
          <a:p>
            <a:pPr marL="457200" marR="50800" lvl="0" indent="0" algn="l" rtl="0">
              <a:spcBef>
                <a:spcPts val="0"/>
              </a:spcBef>
              <a:spcAft>
                <a:spcPts val="0"/>
              </a:spcAft>
              <a:buNone/>
            </a:pPr>
            <a:endParaRPr sz="500" dirty="0"/>
          </a:p>
          <a:p>
            <a:pPr marL="0" lvl="0" indent="0" algn="l" rtl="0">
              <a:spcBef>
                <a:spcPts val="0"/>
              </a:spcBef>
              <a:spcAft>
                <a:spcPts val="0"/>
              </a:spcAft>
              <a:buNone/>
            </a:pPr>
            <a:endParaRPr dirty="0">
              <a:latin typeface="Montserrat"/>
              <a:ea typeface="Montserrat"/>
              <a:cs typeface="Montserrat"/>
              <a:sym typeface="Montserrat"/>
            </a:endParaRPr>
          </a:p>
        </p:txBody>
      </p:sp>
      <p:sp>
        <p:nvSpPr>
          <p:cNvPr id="378" name="Google Shape;378;p33"/>
          <p:cNvSpPr/>
          <p:nvPr/>
        </p:nvSpPr>
        <p:spPr>
          <a:xfrm rot="10800000">
            <a:off x="4313100" y="1041100"/>
            <a:ext cx="4709725" cy="2777500"/>
          </a:xfrm>
          <a:prstGeom prst="flowChartOnlineStorag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txBox="1"/>
          <p:nvPr/>
        </p:nvSpPr>
        <p:spPr>
          <a:xfrm>
            <a:off x="5048057" y="1031348"/>
            <a:ext cx="3836100" cy="202513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spAutoFit/>
          </a:bodyPr>
          <a:lstStyle/>
          <a:p>
            <a:pPr marL="0" lvl="0" indent="457200" algn="l" rtl="0">
              <a:lnSpc>
                <a:spcPct val="115000"/>
              </a:lnSpc>
              <a:spcBef>
                <a:spcPts val="0"/>
              </a:spcBef>
              <a:spcAft>
                <a:spcPts val="0"/>
              </a:spcAft>
              <a:buNone/>
            </a:pPr>
            <a:r>
              <a:rPr lang="en" b="1" dirty="0">
                <a:solidFill>
                  <a:schemeClr val="accent5"/>
                </a:solidFill>
                <a:latin typeface="Calibri"/>
                <a:ea typeface="Calibri"/>
                <a:cs typeface="Calibri"/>
                <a:sym typeface="Calibri"/>
              </a:rPr>
              <a:t>VISION</a:t>
            </a:r>
            <a:r>
              <a:rPr lang="en" dirty="0">
                <a:solidFill>
                  <a:schemeClr val="accent5"/>
                </a:solidFill>
                <a:latin typeface="Calibri"/>
                <a:ea typeface="Calibri"/>
                <a:cs typeface="Calibri"/>
                <a:sym typeface="Calibri"/>
              </a:rPr>
              <a:t>	</a:t>
            </a:r>
            <a:endParaRPr dirty="0">
              <a:solidFill>
                <a:schemeClr val="accent5"/>
              </a:solidFill>
              <a:latin typeface="Calibri"/>
              <a:ea typeface="Calibri"/>
              <a:cs typeface="Calibri"/>
              <a:sym typeface="Calibri"/>
            </a:endParaRPr>
          </a:p>
          <a:p>
            <a:pPr marL="0" lvl="0" indent="0" algn="l" rtl="0">
              <a:lnSpc>
                <a:spcPct val="115000"/>
              </a:lnSpc>
              <a:spcBef>
                <a:spcPts val="0"/>
              </a:spcBef>
              <a:spcAft>
                <a:spcPts val="0"/>
              </a:spcAft>
              <a:buNone/>
            </a:pPr>
            <a:endParaRPr sz="1000" dirty="0">
              <a:solidFill>
                <a:schemeClr val="accent5"/>
              </a:solidFill>
              <a:latin typeface="Calibri"/>
              <a:ea typeface="Calibri"/>
              <a:cs typeface="Calibri"/>
              <a:sym typeface="Calibri"/>
            </a:endParaRPr>
          </a:p>
          <a:p>
            <a:pPr marL="457200" lvl="0" indent="-292100">
              <a:lnSpc>
                <a:spcPct val="115000"/>
              </a:lnSpc>
              <a:buClr>
                <a:schemeClr val="accent5"/>
              </a:buClr>
              <a:buSzPts val="1000"/>
              <a:buFont typeface="Wingdings" panose="05000000000000000000" pitchFamily="2" charset="2"/>
              <a:buChar char="v"/>
            </a:pPr>
            <a:r>
              <a:rPr lang="en-US" sz="1000" dirty="0">
                <a:solidFill>
                  <a:schemeClr val="accent5"/>
                </a:solidFill>
                <a:latin typeface="Calibri"/>
                <a:ea typeface="Calibri"/>
                <a:cs typeface="Calibri"/>
                <a:sym typeface="Calibri"/>
              </a:rPr>
              <a:t>To be a medium of being  humane in the global market by creating a sustainable , holistic business modality, which inspires and supports true weal and respects Mother Nature</a:t>
            </a:r>
          </a:p>
          <a:p>
            <a:pPr marL="628650" lvl="0" indent="-171450" algn="l" rtl="0">
              <a:lnSpc>
                <a:spcPct val="115000"/>
              </a:lnSpc>
              <a:spcBef>
                <a:spcPts val="0"/>
              </a:spcBef>
              <a:spcAft>
                <a:spcPts val="0"/>
              </a:spcAft>
              <a:buFont typeface="Wingdings" panose="05000000000000000000" pitchFamily="2" charset="2"/>
              <a:buChar char="v"/>
            </a:pPr>
            <a:endParaRPr sz="1000" dirty="0">
              <a:solidFill>
                <a:schemeClr val="accent5"/>
              </a:solidFill>
              <a:latin typeface="Calibri"/>
              <a:ea typeface="Calibri"/>
              <a:cs typeface="Calibri"/>
              <a:sym typeface="Calibri"/>
            </a:endParaRPr>
          </a:p>
          <a:p>
            <a:pPr marL="457200" lvl="0" indent="-292100">
              <a:lnSpc>
                <a:spcPct val="115000"/>
              </a:lnSpc>
              <a:buClr>
                <a:schemeClr val="accent5"/>
              </a:buClr>
              <a:buSzPts val="1000"/>
              <a:buFont typeface="Wingdings" panose="05000000000000000000" pitchFamily="2" charset="2"/>
              <a:buChar char="v"/>
            </a:pPr>
            <a:r>
              <a:rPr lang="en" sz="1000" dirty="0">
                <a:solidFill>
                  <a:schemeClr val="accent5"/>
                </a:solidFill>
                <a:latin typeface="Calibri"/>
                <a:ea typeface="Calibri"/>
                <a:cs typeface="Calibri"/>
                <a:sym typeface="Calibri"/>
              </a:rPr>
              <a:t>Spread Awareness about organic,vegan,eco-friendly products</a:t>
            </a:r>
            <a:endParaRPr sz="1000" dirty="0">
              <a:solidFill>
                <a:schemeClr val="accent5"/>
              </a:solidFill>
              <a:latin typeface="Calibri"/>
              <a:ea typeface="Calibri"/>
              <a:cs typeface="Calibri"/>
              <a:sym typeface="Calibri"/>
            </a:endParaRPr>
          </a:p>
          <a:p>
            <a:pPr marL="628650" lvl="0" indent="-171450" algn="l" rtl="0">
              <a:lnSpc>
                <a:spcPct val="115000"/>
              </a:lnSpc>
              <a:spcBef>
                <a:spcPts val="0"/>
              </a:spcBef>
              <a:spcAft>
                <a:spcPts val="0"/>
              </a:spcAft>
              <a:buFont typeface="Wingdings" panose="05000000000000000000" pitchFamily="2" charset="2"/>
              <a:buChar char="v"/>
            </a:pPr>
            <a:endParaRPr sz="1000" dirty="0">
              <a:solidFill>
                <a:schemeClr val="accent5"/>
              </a:solidFill>
              <a:latin typeface="Calibri"/>
              <a:ea typeface="Calibri"/>
              <a:cs typeface="Calibri"/>
              <a:sym typeface="Calibri"/>
            </a:endParaRPr>
          </a:p>
          <a:p>
            <a:pPr marL="457200" lvl="0" indent="-292100">
              <a:lnSpc>
                <a:spcPct val="115000"/>
              </a:lnSpc>
              <a:buClr>
                <a:schemeClr val="accent5"/>
              </a:buClr>
              <a:buSzPts val="1000"/>
              <a:buFont typeface="Wingdings" panose="05000000000000000000" pitchFamily="2" charset="2"/>
              <a:buChar char="v"/>
            </a:pPr>
            <a:r>
              <a:rPr lang="en" sz="1000" dirty="0">
                <a:solidFill>
                  <a:schemeClr val="accent5"/>
                </a:solidFill>
                <a:latin typeface="Calibri"/>
                <a:ea typeface="Calibri"/>
                <a:cs typeface="Calibri"/>
                <a:sym typeface="Calibri"/>
              </a:rPr>
              <a:t>Provide customized products to encourage  confidence and healthy lifestyle</a:t>
            </a:r>
            <a:endParaRPr sz="1500" dirty="0">
              <a:solidFill>
                <a:schemeClr val="accent5"/>
              </a:solidFill>
              <a:latin typeface="Montserrat"/>
              <a:ea typeface="Montserrat"/>
              <a:cs typeface="Montserrat"/>
              <a:sym typeface="Montserrat"/>
            </a:endParaRPr>
          </a:p>
        </p:txBody>
      </p:sp>
      <p:sp>
        <p:nvSpPr>
          <p:cNvPr id="2" name="Oval 1"/>
          <p:cNvSpPr/>
          <p:nvPr/>
        </p:nvSpPr>
        <p:spPr>
          <a:xfrm>
            <a:off x="3647481" y="1031348"/>
            <a:ext cx="1467244" cy="2787252"/>
          </a:xfrm>
          <a:prstGeom prst="ellipse">
            <a:avLst/>
          </a:prstGeom>
          <a:blipFill>
            <a:blip r:embed="rId3"/>
            <a:stretch>
              <a:fillRect/>
            </a:stretch>
          </a:bli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Mountain fre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605" y="1042350"/>
            <a:ext cx="427827" cy="4278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ionary fre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135" y="1042350"/>
            <a:ext cx="427827" cy="4278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grpSp>
        <p:nvGrpSpPr>
          <p:cNvPr id="2" name="Group 1">
            <a:extLst>
              <a:ext uri="{FF2B5EF4-FFF2-40B4-BE49-F238E27FC236}">
                <a16:creationId xmlns:a16="http://schemas.microsoft.com/office/drawing/2014/main" id="{2C8A8B9E-2A16-4243-B5A6-8C4DCBC40557}"/>
              </a:ext>
            </a:extLst>
          </p:cNvPr>
          <p:cNvGrpSpPr/>
          <p:nvPr/>
        </p:nvGrpSpPr>
        <p:grpSpPr>
          <a:xfrm>
            <a:off x="706069" y="952694"/>
            <a:ext cx="5386259" cy="2852068"/>
            <a:chOff x="1113693" y="539750"/>
            <a:chExt cx="7304120" cy="4064000"/>
          </a:xfrm>
        </p:grpSpPr>
        <p:graphicFrame>
          <p:nvGraphicFramePr>
            <p:cNvPr id="10" name="Diagram 9">
              <a:extLst>
                <a:ext uri="{FF2B5EF4-FFF2-40B4-BE49-F238E27FC236}">
                  <a16:creationId xmlns:a16="http://schemas.microsoft.com/office/drawing/2014/main" id="{9CD88762-74A6-4FC1-AB8C-8BA35E637989}"/>
                </a:ext>
              </a:extLst>
            </p:cNvPr>
            <p:cNvGraphicFramePr/>
            <p:nvPr>
              <p:extLst>
                <p:ext uri="{D42A27DB-BD31-4B8C-83A1-F6EECF244321}">
                  <p14:modId xmlns:p14="http://schemas.microsoft.com/office/powerpoint/2010/main" val="381939738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7489195-5EB1-47C5-8852-C8ED5208CD1B}"/>
                </a:ext>
              </a:extLst>
            </p:cNvPr>
            <p:cNvSpPr txBox="1"/>
            <p:nvPr/>
          </p:nvSpPr>
          <p:spPr>
            <a:xfrm>
              <a:off x="6615961" y="2020809"/>
              <a:ext cx="1570892" cy="350848"/>
            </a:xfrm>
            <a:prstGeom prst="rect">
              <a:avLst/>
            </a:prstGeom>
            <a:noFill/>
          </p:spPr>
          <p:txBody>
            <a:bodyPr wrap="square" rtlCol="0">
              <a:spAutoFit/>
            </a:bodyPr>
            <a:lstStyle/>
            <a:p>
              <a:r>
                <a:rPr lang="en-GB" sz="1000" b="1" dirty="0">
                  <a:solidFill>
                    <a:schemeClr val="accent5"/>
                  </a:solidFill>
                  <a:latin typeface="Calibri" panose="020F0502020204030204" pitchFamily="34" charset="0"/>
                  <a:cs typeface="Calibri" panose="020F0502020204030204" pitchFamily="34" charset="0"/>
                </a:rPr>
                <a:t>Integrity</a:t>
              </a:r>
              <a:endParaRPr lang="en-IN" sz="1000" b="1" dirty="0">
                <a:solidFill>
                  <a:schemeClr val="accent5"/>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6CF8992A-D03C-47FF-A941-FA4E270182D1}"/>
                </a:ext>
              </a:extLst>
            </p:cNvPr>
            <p:cNvSpPr txBox="1"/>
            <p:nvPr/>
          </p:nvSpPr>
          <p:spPr>
            <a:xfrm>
              <a:off x="6014583" y="3962601"/>
              <a:ext cx="2403230" cy="350848"/>
            </a:xfrm>
            <a:prstGeom prst="rect">
              <a:avLst/>
            </a:prstGeom>
            <a:noFill/>
          </p:spPr>
          <p:txBody>
            <a:bodyPr wrap="square" rtlCol="0">
              <a:spAutoFit/>
            </a:bodyPr>
            <a:lstStyle/>
            <a:p>
              <a:r>
                <a:rPr lang="en-GB" sz="1000" b="1" dirty="0">
                  <a:solidFill>
                    <a:schemeClr val="accent5"/>
                  </a:solidFill>
                  <a:latin typeface="Calibri" panose="020F0502020204030204" pitchFamily="34" charset="0"/>
                  <a:cs typeface="Calibri" panose="020F0502020204030204" pitchFamily="34" charset="0"/>
                </a:rPr>
                <a:t>Social Responsibility</a:t>
              </a:r>
              <a:endParaRPr lang="en-IN" sz="1000" b="1" dirty="0">
                <a:solidFill>
                  <a:schemeClr val="accent5"/>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61437E40-112B-4BC6-8D16-FD1E37C1C96C}"/>
                </a:ext>
              </a:extLst>
            </p:cNvPr>
            <p:cNvSpPr txBox="1"/>
            <p:nvPr/>
          </p:nvSpPr>
          <p:spPr>
            <a:xfrm>
              <a:off x="1963618" y="3962601"/>
              <a:ext cx="1441937" cy="570129"/>
            </a:xfrm>
            <a:prstGeom prst="rect">
              <a:avLst/>
            </a:prstGeom>
            <a:noFill/>
          </p:spPr>
          <p:txBody>
            <a:bodyPr wrap="square" rtlCol="0">
              <a:spAutoFit/>
            </a:bodyPr>
            <a:lstStyle/>
            <a:p>
              <a:r>
                <a:rPr lang="en-GB" sz="1000" b="1" dirty="0">
                  <a:solidFill>
                    <a:schemeClr val="accent5"/>
                  </a:solidFill>
                  <a:latin typeface="Calibri" panose="020F0502020204030204" pitchFamily="34" charset="0"/>
                  <a:cs typeface="Calibri" panose="020F0502020204030204" pitchFamily="34" charset="0"/>
                </a:rPr>
                <a:t>Environment Friendly</a:t>
              </a:r>
              <a:endParaRPr lang="en-IN" sz="1000" b="1" dirty="0">
                <a:solidFill>
                  <a:schemeClr val="accent5"/>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654F872-9F83-4624-BEEA-1C4F87EEEC69}"/>
                </a:ext>
              </a:extLst>
            </p:cNvPr>
            <p:cNvSpPr txBox="1"/>
            <p:nvPr/>
          </p:nvSpPr>
          <p:spPr>
            <a:xfrm>
              <a:off x="1113693" y="2020809"/>
              <a:ext cx="1570893" cy="350848"/>
            </a:xfrm>
            <a:prstGeom prst="rect">
              <a:avLst/>
            </a:prstGeom>
            <a:noFill/>
          </p:spPr>
          <p:txBody>
            <a:bodyPr wrap="square" rtlCol="0">
              <a:spAutoFit/>
            </a:bodyPr>
            <a:lstStyle/>
            <a:p>
              <a:r>
                <a:rPr lang="en-GB" sz="1000" b="1" dirty="0">
                  <a:solidFill>
                    <a:schemeClr val="accent5"/>
                  </a:solidFill>
                  <a:latin typeface="Calibri" panose="020F0502020204030204" pitchFamily="34" charset="0"/>
                  <a:cs typeface="Calibri" panose="020F0502020204030204" pitchFamily="34" charset="0"/>
                </a:rPr>
                <a:t>Carbon Neutrality</a:t>
              </a:r>
              <a:endParaRPr lang="en-IN" sz="1000" b="1" dirty="0">
                <a:solidFill>
                  <a:schemeClr val="accent5"/>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661831E9-3781-4F20-B7CD-D3A13DAA3C8A}"/>
                </a:ext>
              </a:extLst>
            </p:cNvPr>
            <p:cNvSpPr txBox="1"/>
            <p:nvPr/>
          </p:nvSpPr>
          <p:spPr>
            <a:xfrm>
              <a:off x="2684586" y="772913"/>
              <a:ext cx="1441938" cy="350848"/>
            </a:xfrm>
            <a:prstGeom prst="rect">
              <a:avLst/>
            </a:prstGeom>
            <a:noFill/>
          </p:spPr>
          <p:txBody>
            <a:bodyPr wrap="square" rtlCol="0">
              <a:spAutoFit/>
            </a:bodyPr>
            <a:lstStyle/>
            <a:p>
              <a:r>
                <a:rPr lang="en-GB" sz="1000" b="1" dirty="0">
                  <a:solidFill>
                    <a:schemeClr val="accent5"/>
                  </a:solidFill>
                  <a:latin typeface="Calibri" panose="020F0502020204030204" pitchFamily="34" charset="0"/>
                  <a:cs typeface="Calibri" panose="020F0502020204030204" pitchFamily="34" charset="0"/>
                </a:rPr>
                <a:t>Accountability</a:t>
              </a:r>
              <a:endParaRPr lang="en-IN" sz="1000" b="1" dirty="0">
                <a:solidFill>
                  <a:schemeClr val="accent5"/>
                </a:solidFill>
                <a:latin typeface="Calibri" panose="020F0502020204030204" pitchFamily="34" charset="0"/>
                <a:cs typeface="Calibri" panose="020F0502020204030204" pitchFamily="34" charset="0"/>
              </a:endParaRPr>
            </a:p>
          </p:txBody>
        </p:sp>
      </p:grpSp>
      <p:graphicFrame>
        <p:nvGraphicFramePr>
          <p:cNvPr id="5" name="Diagram 4">
            <a:extLst>
              <a:ext uri="{FF2B5EF4-FFF2-40B4-BE49-F238E27FC236}">
                <a16:creationId xmlns:a16="http://schemas.microsoft.com/office/drawing/2014/main" id="{FB5350BD-4277-4AD6-AEC1-9D4EF83AB23D}"/>
              </a:ext>
            </a:extLst>
          </p:cNvPr>
          <p:cNvGraphicFramePr/>
          <p:nvPr>
            <p:extLst>
              <p:ext uri="{D42A27DB-BD31-4B8C-83A1-F6EECF244321}">
                <p14:modId xmlns:p14="http://schemas.microsoft.com/office/powerpoint/2010/main" val="4151795097"/>
              </p:ext>
            </p:extLst>
          </p:nvPr>
        </p:nvGraphicFramePr>
        <p:xfrm>
          <a:off x="3256319" y="894642"/>
          <a:ext cx="5783855" cy="36165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9E007B2A-167D-4884-BD32-95B08185F890}"/>
              </a:ext>
            </a:extLst>
          </p:cNvPr>
          <p:cNvSpPr txBox="1"/>
          <p:nvPr/>
        </p:nvSpPr>
        <p:spPr>
          <a:xfrm>
            <a:off x="2487884" y="265106"/>
            <a:ext cx="1536871"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GB" sz="1800" b="1" dirty="0">
                <a:solidFill>
                  <a:schemeClr val="accent5"/>
                </a:solidFill>
                <a:latin typeface="Abel" panose="020B0604020202020204" charset="0"/>
                <a:cs typeface="Calibri" panose="020F0502020204030204" pitchFamily="34" charset="0"/>
              </a:rPr>
              <a:t>CORE VALUES</a:t>
            </a:r>
            <a:endParaRPr lang="en-IN" sz="1800" b="1" dirty="0">
              <a:solidFill>
                <a:schemeClr val="accent5"/>
              </a:solidFill>
              <a:latin typeface="Abel" panose="020B0604020202020204" charset="0"/>
              <a:cs typeface="Calibri" panose="020F0502020204030204" pitchFamily="34" charset="0"/>
            </a:endParaRPr>
          </a:p>
        </p:txBody>
      </p:sp>
      <p:sp>
        <p:nvSpPr>
          <p:cNvPr id="7" name="TextBox 6">
            <a:extLst>
              <a:ext uri="{FF2B5EF4-FFF2-40B4-BE49-F238E27FC236}">
                <a16:creationId xmlns:a16="http://schemas.microsoft.com/office/drawing/2014/main" id="{744E6594-C2B7-420F-961E-23A39E3AC4DB}"/>
              </a:ext>
            </a:extLst>
          </p:cNvPr>
          <p:cNvSpPr txBox="1"/>
          <p:nvPr/>
        </p:nvSpPr>
        <p:spPr>
          <a:xfrm>
            <a:off x="6786391" y="265106"/>
            <a:ext cx="1079652" cy="369332"/>
          </a:xfrm>
          <a:prstGeom prst="rect">
            <a:avLst/>
          </a:prstGeom>
          <a:noFill/>
          <a:effectLst>
            <a:outerShdw blurRad="50800" dist="38100" dir="5400000" algn="t" rotWithShape="0">
              <a:prstClr val="black">
                <a:alpha val="40000"/>
              </a:prstClr>
            </a:outerShdw>
          </a:effectLst>
        </p:spPr>
        <p:txBody>
          <a:bodyPr wrap="square" rtlCol="0">
            <a:spAutoFit/>
          </a:bodyPr>
          <a:lstStyle/>
          <a:p>
            <a:r>
              <a:rPr lang="en-GB" sz="1800" b="1" dirty="0">
                <a:solidFill>
                  <a:schemeClr val="accent5"/>
                </a:solidFill>
                <a:latin typeface="Abel" panose="020B0604020202020204" charset="0"/>
                <a:cs typeface="Calibri" panose="020F0502020204030204" pitchFamily="34" charset="0"/>
              </a:rPr>
              <a:t>PURPOSE</a:t>
            </a:r>
            <a:endParaRPr lang="en-IN" sz="1800" b="1" dirty="0">
              <a:solidFill>
                <a:schemeClr val="accent5"/>
              </a:solidFill>
              <a:latin typeface="Abel" panose="020B060402020202020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5"/>
          <p:cNvSpPr txBox="1">
            <a:spLocks noGrp="1"/>
          </p:cNvSpPr>
          <p:nvPr>
            <p:ph type="title"/>
          </p:nvPr>
        </p:nvSpPr>
        <p:spPr>
          <a:xfrm>
            <a:off x="1765596" y="56347"/>
            <a:ext cx="5150100" cy="431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PRIMARY RESEARCH</a:t>
            </a:r>
            <a:endParaRPr sz="1800" b="1" dirty="0"/>
          </a:p>
        </p:txBody>
      </p:sp>
      <p:sp>
        <p:nvSpPr>
          <p:cNvPr id="15" name="TextBox 14">
            <a:extLst>
              <a:ext uri="{FF2B5EF4-FFF2-40B4-BE49-F238E27FC236}">
                <a16:creationId xmlns:a16="http://schemas.microsoft.com/office/drawing/2014/main" id="{2EA9E36F-B786-47D6-A4F8-F7B2B169218C}"/>
              </a:ext>
            </a:extLst>
          </p:cNvPr>
          <p:cNvSpPr txBox="1"/>
          <p:nvPr/>
        </p:nvSpPr>
        <p:spPr>
          <a:xfrm>
            <a:off x="264405" y="914400"/>
            <a:ext cx="4076241" cy="307777"/>
          </a:xfrm>
          <a:prstGeom prst="rect">
            <a:avLst/>
          </a:prstGeom>
          <a:noFill/>
        </p:spPr>
        <p:txBody>
          <a:bodyPr wrap="square" rtlCol="0">
            <a:spAutoFit/>
          </a:bodyPr>
          <a:lstStyle/>
          <a:p>
            <a:r>
              <a:rPr lang="en-GB" dirty="0"/>
              <a:t> </a:t>
            </a:r>
            <a:endParaRPr lang="en-IN" dirty="0"/>
          </a:p>
        </p:txBody>
      </p:sp>
      <p:graphicFrame>
        <p:nvGraphicFramePr>
          <p:cNvPr id="32" name="Chart 31">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467443252"/>
              </p:ext>
            </p:extLst>
          </p:nvPr>
        </p:nvGraphicFramePr>
        <p:xfrm>
          <a:off x="5893749" y="3156576"/>
          <a:ext cx="3113070" cy="21081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Chart 3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3343437913"/>
              </p:ext>
            </p:extLst>
          </p:nvPr>
        </p:nvGraphicFramePr>
        <p:xfrm>
          <a:off x="5506948" y="463969"/>
          <a:ext cx="3460718" cy="26672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5" name="Chart 34">
            <a:extLst>
              <a:ext uri="{FF2B5EF4-FFF2-40B4-BE49-F238E27FC236}">
                <a16:creationId xmlns:a16="http://schemas.microsoft.com/office/drawing/2014/main" id="{00000000-0008-0000-0300-000004000000}"/>
              </a:ext>
            </a:extLst>
          </p:cNvPr>
          <p:cNvGraphicFramePr>
            <a:graphicFrameLocks/>
          </p:cNvGraphicFramePr>
          <p:nvPr>
            <p:extLst>
              <p:ext uri="{D42A27DB-BD31-4B8C-83A1-F6EECF244321}">
                <p14:modId xmlns:p14="http://schemas.microsoft.com/office/powerpoint/2010/main" val="3170081758"/>
              </p:ext>
            </p:extLst>
          </p:nvPr>
        </p:nvGraphicFramePr>
        <p:xfrm>
          <a:off x="3421522" y="3188661"/>
          <a:ext cx="3297696" cy="2255282"/>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94DFD4ED-1A32-46D7-A885-90B6FCAB994E}"/>
              </a:ext>
            </a:extLst>
          </p:cNvPr>
          <p:cNvSpPr txBox="1"/>
          <p:nvPr/>
        </p:nvSpPr>
        <p:spPr>
          <a:xfrm>
            <a:off x="65826" y="317327"/>
            <a:ext cx="2564603" cy="646331"/>
          </a:xfrm>
          <a:prstGeom prst="rect">
            <a:avLst/>
          </a:prstGeom>
          <a:noFill/>
        </p:spPr>
        <p:txBody>
          <a:bodyPr wrap="square" rtlCol="0">
            <a:spAutoFit/>
          </a:bodyPr>
          <a:lstStyle/>
          <a:p>
            <a:r>
              <a:rPr lang="en-GB" sz="1200" dirty="0">
                <a:solidFill>
                  <a:schemeClr val="accent5"/>
                </a:solidFill>
                <a:latin typeface="Calibri" panose="020F0502020204030204" pitchFamily="34" charset="0"/>
                <a:cs typeface="Calibri" panose="020F0502020204030204" pitchFamily="34" charset="0"/>
              </a:rPr>
              <a:t>Number of Respondents: 75</a:t>
            </a:r>
          </a:p>
          <a:p>
            <a:r>
              <a:rPr lang="en-GB" sz="1200" dirty="0">
                <a:solidFill>
                  <a:schemeClr val="accent5"/>
                </a:solidFill>
                <a:latin typeface="Calibri" panose="020F0502020204030204" pitchFamily="34" charset="0"/>
                <a:cs typeface="Calibri" panose="020F0502020204030204" pitchFamily="34" charset="0"/>
              </a:rPr>
              <a:t>Target Age Group: 18-55</a:t>
            </a:r>
          </a:p>
          <a:p>
            <a:endParaRPr lang="en-IN" sz="1200" dirty="0">
              <a:solidFill>
                <a:schemeClr val="accent5"/>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E77F99F-AC7A-4FE5-B1C9-06E68FE49B21}"/>
              </a:ext>
            </a:extLst>
          </p:cNvPr>
          <p:cNvSpPr txBox="1"/>
          <p:nvPr/>
        </p:nvSpPr>
        <p:spPr>
          <a:xfrm>
            <a:off x="65826" y="755919"/>
            <a:ext cx="2358958" cy="2400657"/>
          </a:xfrm>
          <a:prstGeom prst="rect">
            <a:avLst/>
          </a:prstGeom>
          <a:noFill/>
          <a:ln>
            <a:solidFill>
              <a:schemeClr val="accent6"/>
            </a:solidFill>
          </a:ln>
          <a:scene3d>
            <a:camera prst="orthographicFront"/>
            <a:lightRig rig="threePt" dir="t"/>
          </a:scene3d>
          <a:sp3d>
            <a:bevelT/>
          </a:sp3d>
        </p:spPr>
        <p:txBody>
          <a:bodyPr wrap="square" rtlCol="0">
            <a:spAutoFit/>
          </a:bodyPr>
          <a:lstStyle/>
          <a:p>
            <a:pPr>
              <a:buClr>
                <a:schemeClr val="accent6"/>
              </a:buClr>
            </a:pPr>
            <a:endParaRPr lang="en-GB" sz="1000" b="1" dirty="0">
              <a:solidFill>
                <a:schemeClr val="accent6"/>
              </a:solidFill>
              <a:latin typeface="Calibri" panose="020F0502020204030204" pitchFamily="34" charset="0"/>
              <a:cs typeface="Calibri" panose="020F0502020204030204" pitchFamily="34" charset="0"/>
            </a:endParaRPr>
          </a:p>
          <a:p>
            <a:pPr>
              <a:buClr>
                <a:schemeClr val="accent6"/>
              </a:buClr>
            </a:pPr>
            <a:endParaRPr lang="en-GB" sz="1000" b="1" dirty="0">
              <a:solidFill>
                <a:schemeClr val="accent6"/>
              </a:solidFill>
              <a:latin typeface="Calibri" panose="020F0502020204030204" pitchFamily="34" charset="0"/>
              <a:cs typeface="Calibri" panose="020F0502020204030204" pitchFamily="34" charset="0"/>
            </a:endParaRPr>
          </a:p>
          <a:p>
            <a:pPr marL="285750" indent="-285750">
              <a:buClr>
                <a:schemeClr val="accent5"/>
              </a:buClr>
              <a:buFont typeface="Courier New" panose="02070309020205020404" pitchFamily="49" charset="0"/>
              <a:buChar char="o"/>
            </a:pPr>
            <a:r>
              <a:rPr lang="en-GB" sz="1000" dirty="0">
                <a:solidFill>
                  <a:schemeClr val="accent5"/>
                </a:solidFill>
                <a:latin typeface="Calibri" panose="020F0502020204030204" pitchFamily="34" charset="0"/>
                <a:cs typeface="Calibri" panose="020F0502020204030204" pitchFamily="34" charset="0"/>
              </a:rPr>
              <a:t>About 78% people prefer to do internet search, out of which 50% always do an internet search before buying any cosmetic product.</a:t>
            </a:r>
          </a:p>
          <a:p>
            <a:pPr marL="285750" indent="-285750">
              <a:buClr>
                <a:schemeClr val="accent5"/>
              </a:buClr>
              <a:buFont typeface="Courier New" panose="02070309020205020404" pitchFamily="49" charset="0"/>
              <a:buChar char="o"/>
            </a:pPr>
            <a:r>
              <a:rPr lang="en-GB" sz="1000" dirty="0">
                <a:solidFill>
                  <a:schemeClr val="accent5"/>
                </a:solidFill>
                <a:latin typeface="Calibri" panose="020F0502020204030204" pitchFamily="34" charset="0"/>
                <a:cs typeface="Calibri" panose="020F0502020204030204" pitchFamily="34" charset="0"/>
              </a:rPr>
              <a:t>Body lotion, facial cream and facial cleansers constitute a major chunk of daily skin care products used.</a:t>
            </a:r>
          </a:p>
          <a:p>
            <a:pPr marL="285750" indent="-285750">
              <a:buClr>
                <a:schemeClr val="accent5"/>
              </a:buClr>
              <a:buFont typeface="Courier New" panose="02070309020205020404" pitchFamily="49" charset="0"/>
              <a:buChar char="o"/>
            </a:pPr>
            <a:r>
              <a:rPr lang="en-GB" sz="1000" dirty="0">
                <a:solidFill>
                  <a:schemeClr val="accent5"/>
                </a:solidFill>
                <a:latin typeface="Calibri" panose="020F0502020204030204" pitchFamily="34" charset="0"/>
                <a:cs typeface="Calibri" panose="020F0502020204030204" pitchFamily="34" charset="0"/>
              </a:rPr>
              <a:t>56% respondents believe that organic cosmetics are better in quality than others, while 30% are confused about this.</a:t>
            </a:r>
          </a:p>
          <a:p>
            <a:pPr marL="285750" indent="-285750">
              <a:buClr>
                <a:schemeClr val="accent5"/>
              </a:buClr>
              <a:buFont typeface="Courier New" panose="02070309020205020404" pitchFamily="49" charset="0"/>
              <a:buChar char="o"/>
            </a:pPr>
            <a:r>
              <a:rPr lang="en-GB" sz="1000" dirty="0">
                <a:solidFill>
                  <a:schemeClr val="accent5"/>
                </a:solidFill>
                <a:latin typeface="Calibri" panose="020F0502020204030204" pitchFamily="34" charset="0"/>
                <a:cs typeface="Calibri" panose="020F0502020204030204" pitchFamily="34" charset="0"/>
              </a:rPr>
              <a:t>48% respondents are willing to pay more for organic cosmetics.</a:t>
            </a:r>
            <a:endParaRPr lang="en-IN" sz="1000" dirty="0">
              <a:solidFill>
                <a:schemeClr val="accent5"/>
              </a:solidFill>
              <a:latin typeface="Calibri" panose="020F0502020204030204" pitchFamily="34" charset="0"/>
              <a:cs typeface="Calibri" panose="020F0502020204030204" pitchFamily="34" charset="0"/>
            </a:endParaRPr>
          </a:p>
        </p:txBody>
      </p:sp>
      <p:graphicFrame>
        <p:nvGraphicFramePr>
          <p:cNvPr id="39" name="Chart 38">
            <a:extLst>
              <a:ext uri="{FF2B5EF4-FFF2-40B4-BE49-F238E27FC236}">
                <a16:creationId xmlns:a16="http://schemas.microsoft.com/office/drawing/2014/main" id="{58063D83-B7B0-4BE3-BCE4-7D95E56965FA}"/>
              </a:ext>
            </a:extLst>
          </p:cNvPr>
          <p:cNvGraphicFramePr>
            <a:graphicFrameLocks/>
          </p:cNvGraphicFramePr>
          <p:nvPr>
            <p:extLst>
              <p:ext uri="{D42A27DB-BD31-4B8C-83A1-F6EECF244321}">
                <p14:modId xmlns:p14="http://schemas.microsoft.com/office/powerpoint/2010/main" val="2140665161"/>
              </p:ext>
            </p:extLst>
          </p:nvPr>
        </p:nvGraphicFramePr>
        <p:xfrm>
          <a:off x="1245305" y="3188661"/>
          <a:ext cx="2476495" cy="210815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a:extLst>
              <a:ext uri="{FF2B5EF4-FFF2-40B4-BE49-F238E27FC236}">
                <a16:creationId xmlns:a16="http://schemas.microsoft.com/office/drawing/2014/main" id="{760A193E-A0AD-484F-B8C7-90051A32B906}"/>
              </a:ext>
            </a:extLst>
          </p:cNvPr>
          <p:cNvGraphicFramePr>
            <a:graphicFrameLocks/>
          </p:cNvGraphicFramePr>
          <p:nvPr>
            <p:extLst>
              <p:ext uri="{D42A27DB-BD31-4B8C-83A1-F6EECF244321}">
                <p14:modId xmlns:p14="http://schemas.microsoft.com/office/powerpoint/2010/main" val="438931164"/>
              </p:ext>
            </p:extLst>
          </p:nvPr>
        </p:nvGraphicFramePr>
        <p:xfrm>
          <a:off x="2506894" y="498853"/>
          <a:ext cx="3386854" cy="2402402"/>
        </p:xfrm>
        <a:graphic>
          <a:graphicData uri="http://schemas.openxmlformats.org/drawingml/2006/chart">
            <c:chart xmlns:c="http://schemas.openxmlformats.org/drawingml/2006/chart" xmlns:r="http://schemas.openxmlformats.org/officeDocument/2006/relationships" r:id="rId7"/>
          </a:graphicData>
        </a:graphic>
      </p:graphicFrame>
      <p:sp>
        <p:nvSpPr>
          <p:cNvPr id="3" name="Pentagon 2"/>
          <p:cNvSpPr/>
          <p:nvPr/>
        </p:nvSpPr>
        <p:spPr>
          <a:xfrm>
            <a:off x="110697" y="805177"/>
            <a:ext cx="885895" cy="263111"/>
          </a:xfrm>
          <a:prstGeom prst="homePlate">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0697" y="821316"/>
            <a:ext cx="834525" cy="230832"/>
          </a:xfrm>
          <a:prstGeom prst="rect">
            <a:avLst/>
          </a:prstGeom>
          <a:noFill/>
        </p:spPr>
        <p:txBody>
          <a:bodyPr wrap="square" rtlCol="0">
            <a:spAutoFit/>
          </a:bodyPr>
          <a:lstStyle/>
          <a:p>
            <a:r>
              <a:rPr lang="en-US" sz="900" dirty="0">
                <a:solidFill>
                  <a:schemeClr val="accent6"/>
                </a:solidFill>
                <a:latin typeface="Calibri" pitchFamily="34" charset="0"/>
              </a:rPr>
              <a:t>Key Findings: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6" name="Google Shape;596;p46"/>
          <p:cNvSpPr txBox="1">
            <a:spLocks noGrp="1"/>
          </p:cNvSpPr>
          <p:nvPr>
            <p:ph type="title"/>
          </p:nvPr>
        </p:nvSpPr>
        <p:spPr>
          <a:xfrm>
            <a:off x="1907079" y="14900"/>
            <a:ext cx="5150100" cy="431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SECONDARY RESEARCH</a:t>
            </a:r>
            <a:endParaRPr sz="1800" b="1" dirty="0"/>
          </a:p>
        </p:txBody>
      </p:sp>
      <p:sp>
        <p:nvSpPr>
          <p:cNvPr id="23" name="TextBox 22">
            <a:extLst>
              <a:ext uri="{FF2B5EF4-FFF2-40B4-BE49-F238E27FC236}">
                <a16:creationId xmlns:a16="http://schemas.microsoft.com/office/drawing/2014/main" id="{B90E9A7A-89AB-49A0-B3E7-BF4D979CA8EE}"/>
              </a:ext>
            </a:extLst>
          </p:cNvPr>
          <p:cNvSpPr txBox="1"/>
          <p:nvPr/>
        </p:nvSpPr>
        <p:spPr>
          <a:xfrm>
            <a:off x="967069" y="3291249"/>
            <a:ext cx="2273236" cy="415498"/>
          </a:xfrm>
          <a:prstGeom prst="rect">
            <a:avLst/>
          </a:prstGeom>
          <a:noFill/>
        </p:spPr>
        <p:txBody>
          <a:bodyPr wrap="square">
            <a:spAutoFit/>
          </a:bodyPr>
          <a:lstStyle/>
          <a:p>
            <a:pPr>
              <a:spcAft>
                <a:spcPts val="600"/>
              </a:spcAft>
              <a:buClr>
                <a:schemeClr val="accent6"/>
              </a:buClr>
            </a:pPr>
            <a:r>
              <a:rPr lang="en-IN" sz="105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Indian cosmetics industry</a:t>
            </a:r>
            <a:r>
              <a:rPr lang="en-IN" sz="1050" dirty="0">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rPr>
              <a:t> </a:t>
            </a:r>
            <a:r>
              <a:rPr lang="en-IN" sz="105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currently stands at </a:t>
            </a:r>
            <a:r>
              <a:rPr lang="en-IN" sz="1000" b="1" dirty="0">
                <a:solidFill>
                  <a:schemeClr val="bg1">
                    <a:lumMod val="50000"/>
                  </a:schemeClr>
                </a:solidFill>
                <a:effectLst/>
                <a:latin typeface="none"/>
                <a:ea typeface="Calibri" panose="020F0502020204030204" pitchFamily="34" charset="0"/>
                <a:cs typeface="Times New Roman" panose="02020603050405020304" pitchFamily="18" charset="0"/>
              </a:rPr>
              <a:t>₹</a:t>
            </a:r>
            <a:r>
              <a:rPr lang="en-IN" sz="1000" b="1"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73,000 crore</a:t>
            </a:r>
          </a:p>
        </p:txBody>
      </p:sp>
      <p:grpSp>
        <p:nvGrpSpPr>
          <p:cNvPr id="50" name="Group 49">
            <a:extLst>
              <a:ext uri="{FF2B5EF4-FFF2-40B4-BE49-F238E27FC236}">
                <a16:creationId xmlns:a16="http://schemas.microsoft.com/office/drawing/2014/main" id="{5159C06A-E7B6-47A0-BCC2-0593912BB1E9}"/>
              </a:ext>
            </a:extLst>
          </p:cNvPr>
          <p:cNvGrpSpPr/>
          <p:nvPr/>
        </p:nvGrpSpPr>
        <p:grpSpPr>
          <a:xfrm>
            <a:off x="-23899" y="2475907"/>
            <a:ext cx="1656805" cy="1674947"/>
            <a:chOff x="7429343" y="327864"/>
            <a:chExt cx="1714657" cy="1674947"/>
          </a:xfrm>
        </p:grpSpPr>
        <p:grpSp>
          <p:nvGrpSpPr>
            <p:cNvPr id="18" name="Group 17">
              <a:extLst>
                <a:ext uri="{FF2B5EF4-FFF2-40B4-BE49-F238E27FC236}">
                  <a16:creationId xmlns:a16="http://schemas.microsoft.com/office/drawing/2014/main" id="{F75E4357-FDC1-43B1-B08C-BB40E81116E5}"/>
                </a:ext>
              </a:extLst>
            </p:cNvPr>
            <p:cNvGrpSpPr/>
            <p:nvPr/>
          </p:nvGrpSpPr>
          <p:grpSpPr>
            <a:xfrm>
              <a:off x="7429343" y="327864"/>
              <a:ext cx="1714657" cy="1547137"/>
              <a:chOff x="6811118" y="331095"/>
              <a:chExt cx="1714657" cy="1547137"/>
            </a:xfrm>
          </p:grpSpPr>
          <p:grpSp>
            <p:nvGrpSpPr>
              <p:cNvPr id="10" name="Group 9">
                <a:extLst>
                  <a:ext uri="{FF2B5EF4-FFF2-40B4-BE49-F238E27FC236}">
                    <a16:creationId xmlns:a16="http://schemas.microsoft.com/office/drawing/2014/main" id="{9EE45287-2147-4134-9076-911BEDB7D02C}"/>
                  </a:ext>
                </a:extLst>
              </p:cNvPr>
              <p:cNvGrpSpPr/>
              <p:nvPr/>
            </p:nvGrpSpPr>
            <p:grpSpPr>
              <a:xfrm>
                <a:off x="7054675" y="522887"/>
                <a:ext cx="747800" cy="1105941"/>
                <a:chOff x="7054675" y="522887"/>
                <a:chExt cx="747800" cy="1105941"/>
              </a:xfrm>
            </p:grpSpPr>
            <p:sp>
              <p:nvSpPr>
                <p:cNvPr id="9" name="Rectangle 8">
                  <a:extLst>
                    <a:ext uri="{FF2B5EF4-FFF2-40B4-BE49-F238E27FC236}">
                      <a16:creationId xmlns:a16="http://schemas.microsoft.com/office/drawing/2014/main" id="{B5155B96-E09B-4A20-84DB-616FB0390013}"/>
                    </a:ext>
                  </a:extLst>
                </p:cNvPr>
                <p:cNvSpPr/>
                <p:nvPr/>
              </p:nvSpPr>
              <p:spPr>
                <a:xfrm>
                  <a:off x="7054675" y="1038003"/>
                  <a:ext cx="167578" cy="5908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7A1B5E1D-BA70-429D-994F-963409EA9A2D}"/>
                    </a:ext>
                  </a:extLst>
                </p:cNvPr>
                <p:cNvSpPr/>
                <p:nvPr/>
              </p:nvSpPr>
              <p:spPr>
                <a:xfrm>
                  <a:off x="7634897" y="522887"/>
                  <a:ext cx="167578" cy="11059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12" name="Straight Arrow Connector 11">
                <a:extLst>
                  <a:ext uri="{FF2B5EF4-FFF2-40B4-BE49-F238E27FC236}">
                    <a16:creationId xmlns:a16="http://schemas.microsoft.com/office/drawing/2014/main" id="{49D82FAD-85A8-49CD-9E7F-B9913446A6FA}"/>
                  </a:ext>
                </a:extLst>
              </p:cNvPr>
              <p:cNvCxnSpPr>
                <a:cxnSpLocks/>
              </p:cNvCxnSpPr>
              <p:nvPr/>
            </p:nvCxnSpPr>
            <p:spPr>
              <a:xfrm flipV="1">
                <a:off x="7138464" y="365647"/>
                <a:ext cx="496433" cy="50377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882683-1132-4AE5-AD09-EFC598F9E9C4}"/>
                  </a:ext>
                </a:extLst>
              </p:cNvPr>
              <p:cNvSpPr txBox="1"/>
              <p:nvPr/>
            </p:nvSpPr>
            <p:spPr>
              <a:xfrm rot="18900000">
                <a:off x="6811118" y="331095"/>
                <a:ext cx="1102579" cy="230832"/>
              </a:xfrm>
              <a:prstGeom prst="rect">
                <a:avLst/>
              </a:prstGeom>
              <a:noFill/>
            </p:spPr>
            <p:txBody>
              <a:bodyPr wrap="square" rtlCol="0">
                <a:spAutoFit/>
              </a:bodyPr>
              <a:lstStyle/>
              <a:p>
                <a:r>
                  <a:rPr lang="en-GB" sz="900" b="1" dirty="0">
                    <a:solidFill>
                      <a:schemeClr val="bg1">
                        <a:lumMod val="50000"/>
                      </a:schemeClr>
                    </a:solidFill>
                    <a:latin typeface="Calibri" panose="020F0502020204030204" pitchFamily="34" charset="0"/>
                    <a:cs typeface="Calibri" panose="020F0502020204030204" pitchFamily="34" charset="0"/>
                  </a:rPr>
                  <a:t>CAGR 5.91%</a:t>
                </a:r>
                <a:endParaRPr lang="en-IN" sz="900" b="1" dirty="0">
                  <a:solidFill>
                    <a:schemeClr val="bg1">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927B71A-BC36-4816-A5D0-0752EA8DFCD5}"/>
                  </a:ext>
                </a:extLst>
              </p:cNvPr>
              <p:cNvSpPr txBox="1"/>
              <p:nvPr/>
            </p:nvSpPr>
            <p:spPr>
              <a:xfrm>
                <a:off x="6937698" y="1632011"/>
                <a:ext cx="581484" cy="246221"/>
              </a:xfrm>
              <a:prstGeom prst="rect">
                <a:avLst/>
              </a:prstGeom>
              <a:noFill/>
            </p:spPr>
            <p:txBody>
              <a:bodyPr wrap="square" rtlCol="0">
                <a:spAutoFit/>
              </a:bodyPr>
              <a:lstStyle/>
              <a:p>
                <a:r>
                  <a:rPr lang="en-GB" sz="1000" dirty="0">
                    <a:solidFill>
                      <a:schemeClr val="bg1">
                        <a:lumMod val="50000"/>
                      </a:schemeClr>
                    </a:solidFill>
                    <a:latin typeface="Calibri" panose="020F0502020204030204" pitchFamily="34" charset="0"/>
                    <a:cs typeface="Calibri" panose="020F0502020204030204" pitchFamily="34" charset="0"/>
                  </a:rPr>
                  <a:t>2017</a:t>
                </a:r>
                <a:endParaRPr lang="en-IN" sz="1000" dirty="0">
                  <a:solidFill>
                    <a:schemeClr val="bg1">
                      <a:lumMod val="50000"/>
                    </a:schemeClr>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E169DCFA-535A-4FB1-8FEF-43EA2EAA6E0C}"/>
                  </a:ext>
                </a:extLst>
              </p:cNvPr>
              <p:cNvSpPr txBox="1"/>
              <p:nvPr/>
            </p:nvSpPr>
            <p:spPr>
              <a:xfrm>
                <a:off x="7517902" y="1628827"/>
                <a:ext cx="1007873" cy="246221"/>
              </a:xfrm>
              <a:prstGeom prst="rect">
                <a:avLst/>
              </a:prstGeom>
              <a:noFill/>
            </p:spPr>
            <p:txBody>
              <a:bodyPr wrap="square" rtlCol="0">
                <a:spAutoFit/>
              </a:bodyPr>
              <a:lstStyle/>
              <a:p>
                <a:r>
                  <a:rPr lang="en-GB" sz="1000" dirty="0">
                    <a:solidFill>
                      <a:schemeClr val="bg1">
                        <a:lumMod val="50000"/>
                      </a:schemeClr>
                    </a:solidFill>
                    <a:latin typeface="Calibri" panose="020F0502020204030204" pitchFamily="34" charset="0"/>
                    <a:cs typeface="Calibri" panose="020F0502020204030204" pitchFamily="34" charset="0"/>
                  </a:rPr>
                  <a:t>2030</a:t>
                </a:r>
                <a:endParaRPr lang="en-IN" sz="1000" dirty="0">
                  <a:solidFill>
                    <a:schemeClr val="bg1">
                      <a:lumMod val="50000"/>
                    </a:schemeClr>
                  </a:solidFill>
                  <a:latin typeface="Calibri" panose="020F0502020204030204" pitchFamily="34" charset="0"/>
                  <a:cs typeface="Calibri" panose="020F0502020204030204" pitchFamily="34" charset="0"/>
                </a:endParaRPr>
              </a:p>
            </p:txBody>
          </p:sp>
        </p:grpSp>
        <p:sp>
          <p:nvSpPr>
            <p:cNvPr id="20" name="TextBox 19">
              <a:extLst>
                <a:ext uri="{FF2B5EF4-FFF2-40B4-BE49-F238E27FC236}">
                  <a16:creationId xmlns:a16="http://schemas.microsoft.com/office/drawing/2014/main" id="{7E203241-24BF-4BE4-82C9-66322FFC85F0}"/>
                </a:ext>
              </a:extLst>
            </p:cNvPr>
            <p:cNvSpPr txBox="1"/>
            <p:nvPr/>
          </p:nvSpPr>
          <p:spPr>
            <a:xfrm>
              <a:off x="7555923" y="1787367"/>
              <a:ext cx="1398516" cy="215444"/>
            </a:xfrm>
            <a:prstGeom prst="rect">
              <a:avLst/>
            </a:prstGeom>
            <a:noFill/>
          </p:spPr>
          <p:txBody>
            <a:bodyPr wrap="square" rtlCol="0">
              <a:spAutoFit/>
            </a:bodyPr>
            <a:lstStyle/>
            <a:p>
              <a:r>
                <a:rPr lang="en-GB" sz="800" dirty="0">
                  <a:solidFill>
                    <a:schemeClr val="bg1">
                      <a:lumMod val="50000"/>
                    </a:schemeClr>
                  </a:solidFill>
                  <a:latin typeface="Calibri" panose="020F0502020204030204" pitchFamily="34" charset="0"/>
                  <a:cs typeface="Calibri" panose="020F0502020204030204" pitchFamily="34" charset="0"/>
                </a:rPr>
                <a:t>Source: Intelligence,2020</a:t>
              </a:r>
              <a:endParaRPr lang="en-IN" sz="800" dirty="0">
                <a:solidFill>
                  <a:schemeClr val="bg1">
                    <a:lumMod val="50000"/>
                  </a:schemeClr>
                </a:solidFill>
                <a:latin typeface="Calibri" panose="020F0502020204030204" pitchFamily="34" charset="0"/>
                <a:cs typeface="Calibri" panose="020F0502020204030204" pitchFamily="34" charset="0"/>
              </a:endParaRPr>
            </a:p>
          </p:txBody>
        </p:sp>
      </p:grpSp>
      <p:grpSp>
        <p:nvGrpSpPr>
          <p:cNvPr id="48" name="Group 47">
            <a:extLst>
              <a:ext uri="{FF2B5EF4-FFF2-40B4-BE49-F238E27FC236}">
                <a16:creationId xmlns:a16="http://schemas.microsoft.com/office/drawing/2014/main" id="{7EF4DAFD-3195-4737-8092-C819416E7011}"/>
              </a:ext>
            </a:extLst>
          </p:cNvPr>
          <p:cNvGrpSpPr/>
          <p:nvPr/>
        </p:nvGrpSpPr>
        <p:grpSpPr>
          <a:xfrm>
            <a:off x="3240579" y="641516"/>
            <a:ext cx="2822763" cy="1704053"/>
            <a:chOff x="224562" y="1328749"/>
            <a:chExt cx="2822763" cy="1704053"/>
          </a:xfrm>
        </p:grpSpPr>
        <p:grpSp>
          <p:nvGrpSpPr>
            <p:cNvPr id="34" name="Group 33">
              <a:extLst>
                <a:ext uri="{FF2B5EF4-FFF2-40B4-BE49-F238E27FC236}">
                  <a16:creationId xmlns:a16="http://schemas.microsoft.com/office/drawing/2014/main" id="{05096905-41DB-470F-84A2-D49294945CD9}"/>
                </a:ext>
              </a:extLst>
            </p:cNvPr>
            <p:cNvGrpSpPr/>
            <p:nvPr/>
          </p:nvGrpSpPr>
          <p:grpSpPr>
            <a:xfrm>
              <a:off x="224562" y="1436168"/>
              <a:ext cx="679891" cy="1326647"/>
              <a:chOff x="1014936" y="2606456"/>
              <a:chExt cx="679891" cy="1326647"/>
            </a:xfrm>
          </p:grpSpPr>
          <p:cxnSp>
            <p:nvCxnSpPr>
              <p:cNvPr id="26" name="Straight Arrow Connector 25">
                <a:extLst>
                  <a:ext uri="{FF2B5EF4-FFF2-40B4-BE49-F238E27FC236}">
                    <a16:creationId xmlns:a16="http://schemas.microsoft.com/office/drawing/2014/main" id="{C1EC7A91-8723-4299-A2AC-39DE6B6881BB}"/>
                  </a:ext>
                </a:extLst>
              </p:cNvPr>
              <p:cNvCxnSpPr>
                <a:cxnSpLocks/>
              </p:cNvCxnSpPr>
              <p:nvPr/>
            </p:nvCxnSpPr>
            <p:spPr>
              <a:xfrm>
                <a:off x="1189434" y="2756315"/>
                <a:ext cx="386806" cy="504678"/>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E23B935-CF49-4B73-A935-6FD08E6D3F7A}"/>
                  </a:ext>
                </a:extLst>
              </p:cNvPr>
              <p:cNvGrpSpPr/>
              <p:nvPr/>
            </p:nvGrpSpPr>
            <p:grpSpPr>
              <a:xfrm>
                <a:off x="1014936" y="2606456"/>
                <a:ext cx="679891" cy="1326647"/>
                <a:chOff x="1014936" y="2606456"/>
                <a:chExt cx="679891" cy="1326647"/>
              </a:xfrm>
            </p:grpSpPr>
            <p:grpSp>
              <p:nvGrpSpPr>
                <p:cNvPr id="24" name="Group 23">
                  <a:extLst>
                    <a:ext uri="{FF2B5EF4-FFF2-40B4-BE49-F238E27FC236}">
                      <a16:creationId xmlns:a16="http://schemas.microsoft.com/office/drawing/2014/main" id="{AADFAC6F-4999-4C69-8793-7F198E9C5AE8}"/>
                    </a:ext>
                  </a:extLst>
                </p:cNvPr>
                <p:cNvGrpSpPr/>
                <p:nvPr/>
              </p:nvGrpSpPr>
              <p:grpSpPr>
                <a:xfrm>
                  <a:off x="1014936" y="2883474"/>
                  <a:ext cx="679891" cy="1049629"/>
                  <a:chOff x="486127" y="912466"/>
                  <a:chExt cx="679891" cy="1049629"/>
                </a:xfrm>
                <a:solidFill>
                  <a:srgbClr val="009900"/>
                </a:solidFill>
              </p:grpSpPr>
              <p:sp>
                <p:nvSpPr>
                  <p:cNvPr id="22" name="Rectangle 21">
                    <a:extLst>
                      <a:ext uri="{FF2B5EF4-FFF2-40B4-BE49-F238E27FC236}">
                        <a16:creationId xmlns:a16="http://schemas.microsoft.com/office/drawing/2014/main" id="{165C1C95-3578-47B0-88F9-D020EC989532}"/>
                      </a:ext>
                    </a:extLst>
                  </p:cNvPr>
                  <p:cNvSpPr/>
                  <p:nvPr/>
                </p:nvSpPr>
                <p:spPr>
                  <a:xfrm>
                    <a:off x="486127" y="912466"/>
                    <a:ext cx="237173" cy="10496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4" name="Rectangle 43">
                    <a:extLst>
                      <a:ext uri="{FF2B5EF4-FFF2-40B4-BE49-F238E27FC236}">
                        <a16:creationId xmlns:a16="http://schemas.microsoft.com/office/drawing/2014/main" id="{DF7AD1DB-FC81-4683-B80E-0DA7C2CA20E5}"/>
                      </a:ext>
                    </a:extLst>
                  </p:cNvPr>
                  <p:cNvSpPr/>
                  <p:nvPr/>
                </p:nvSpPr>
                <p:spPr>
                  <a:xfrm>
                    <a:off x="928845" y="1371269"/>
                    <a:ext cx="237173" cy="5908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32" name="TextBox 31">
                  <a:extLst>
                    <a:ext uri="{FF2B5EF4-FFF2-40B4-BE49-F238E27FC236}">
                      <a16:creationId xmlns:a16="http://schemas.microsoft.com/office/drawing/2014/main" id="{DB67AA32-E8C5-4D61-8599-39B36B455FEF}"/>
                    </a:ext>
                  </a:extLst>
                </p:cNvPr>
                <p:cNvSpPr txBox="1"/>
                <p:nvPr/>
              </p:nvSpPr>
              <p:spPr>
                <a:xfrm rot="2926930">
                  <a:off x="1185203" y="2796734"/>
                  <a:ext cx="688334" cy="307777"/>
                </a:xfrm>
                <a:prstGeom prst="rect">
                  <a:avLst/>
                </a:prstGeom>
                <a:noFill/>
              </p:spPr>
              <p:txBody>
                <a:bodyPr wrap="square" rtlCol="0">
                  <a:spAutoFit/>
                </a:bodyPr>
                <a:lstStyle/>
                <a:p>
                  <a:r>
                    <a:rPr lang="en-GB" dirty="0">
                      <a:solidFill>
                        <a:schemeClr val="accent1">
                          <a:lumMod val="60000"/>
                          <a:lumOff val="40000"/>
                        </a:schemeClr>
                      </a:solidFill>
                    </a:rPr>
                    <a:t>15%</a:t>
                  </a:r>
                  <a:endParaRPr lang="en-IN" dirty="0">
                    <a:solidFill>
                      <a:schemeClr val="accent1">
                        <a:lumMod val="60000"/>
                        <a:lumOff val="40000"/>
                      </a:schemeClr>
                    </a:solidFill>
                  </a:endParaRPr>
                </a:p>
              </p:txBody>
            </p:sp>
          </p:grpSp>
        </p:grpSp>
        <p:grpSp>
          <p:nvGrpSpPr>
            <p:cNvPr id="41" name="Group 40">
              <a:extLst>
                <a:ext uri="{FF2B5EF4-FFF2-40B4-BE49-F238E27FC236}">
                  <a16:creationId xmlns:a16="http://schemas.microsoft.com/office/drawing/2014/main" id="{85592CCC-1646-47A0-BF0A-A49E47D8108E}"/>
                </a:ext>
              </a:extLst>
            </p:cNvPr>
            <p:cNvGrpSpPr/>
            <p:nvPr/>
          </p:nvGrpSpPr>
          <p:grpSpPr>
            <a:xfrm>
              <a:off x="1601652" y="1515925"/>
              <a:ext cx="682244" cy="1257097"/>
              <a:chOff x="2286357" y="1471637"/>
              <a:chExt cx="682244" cy="1257097"/>
            </a:xfrm>
          </p:grpSpPr>
          <p:grpSp>
            <p:nvGrpSpPr>
              <p:cNvPr id="40" name="Group 39">
                <a:extLst>
                  <a:ext uri="{FF2B5EF4-FFF2-40B4-BE49-F238E27FC236}">
                    <a16:creationId xmlns:a16="http://schemas.microsoft.com/office/drawing/2014/main" id="{8FD76B26-E704-4CB8-9A04-5FD9A1FC041D}"/>
                  </a:ext>
                </a:extLst>
              </p:cNvPr>
              <p:cNvGrpSpPr/>
              <p:nvPr/>
            </p:nvGrpSpPr>
            <p:grpSpPr>
              <a:xfrm>
                <a:off x="2294457" y="1586027"/>
                <a:ext cx="674144" cy="1142707"/>
                <a:chOff x="2294457" y="1586027"/>
                <a:chExt cx="674144" cy="1142707"/>
              </a:xfrm>
            </p:grpSpPr>
            <p:sp>
              <p:nvSpPr>
                <p:cNvPr id="53" name="Rectangle 52">
                  <a:extLst>
                    <a:ext uri="{FF2B5EF4-FFF2-40B4-BE49-F238E27FC236}">
                      <a16:creationId xmlns:a16="http://schemas.microsoft.com/office/drawing/2014/main" id="{60F36AAF-5994-438F-9D1A-E7853BF6161B}"/>
                    </a:ext>
                  </a:extLst>
                </p:cNvPr>
                <p:cNvSpPr/>
                <p:nvPr/>
              </p:nvSpPr>
              <p:spPr>
                <a:xfrm>
                  <a:off x="2294457" y="2130205"/>
                  <a:ext cx="237173" cy="5908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54" name="Rectangle 53">
                  <a:extLst>
                    <a:ext uri="{FF2B5EF4-FFF2-40B4-BE49-F238E27FC236}">
                      <a16:creationId xmlns:a16="http://schemas.microsoft.com/office/drawing/2014/main" id="{48622787-AA56-4EE7-8987-54D49F4D476D}"/>
                    </a:ext>
                  </a:extLst>
                </p:cNvPr>
                <p:cNvSpPr/>
                <p:nvPr/>
              </p:nvSpPr>
              <p:spPr>
                <a:xfrm>
                  <a:off x="2731428" y="1744553"/>
                  <a:ext cx="237173" cy="9841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cxnSp>
              <p:nvCxnSpPr>
                <p:cNvPr id="36" name="Straight Arrow Connector 35">
                  <a:extLst>
                    <a:ext uri="{FF2B5EF4-FFF2-40B4-BE49-F238E27FC236}">
                      <a16:creationId xmlns:a16="http://schemas.microsoft.com/office/drawing/2014/main" id="{2946A69A-03FA-49B5-8E3D-1DAB1792CA70}"/>
                    </a:ext>
                  </a:extLst>
                </p:cNvPr>
                <p:cNvCxnSpPr>
                  <a:cxnSpLocks/>
                </p:cNvCxnSpPr>
                <p:nvPr/>
              </p:nvCxnSpPr>
              <p:spPr>
                <a:xfrm flipV="1">
                  <a:off x="2404373" y="1586027"/>
                  <a:ext cx="332802" cy="473926"/>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1CDEE5AF-9AA9-4AD5-819E-84F5FE6F708C}"/>
                  </a:ext>
                </a:extLst>
              </p:cNvPr>
              <p:cNvSpPr txBox="1"/>
              <p:nvPr/>
            </p:nvSpPr>
            <p:spPr>
              <a:xfrm rot="18253315">
                <a:off x="2148751" y="1609243"/>
                <a:ext cx="582989" cy="307777"/>
              </a:xfrm>
              <a:prstGeom prst="rect">
                <a:avLst/>
              </a:prstGeom>
              <a:noFill/>
            </p:spPr>
            <p:txBody>
              <a:bodyPr wrap="square" rtlCol="0">
                <a:spAutoFit/>
              </a:bodyPr>
              <a:lstStyle/>
              <a:p>
                <a:r>
                  <a:rPr lang="en-GB" dirty="0">
                    <a:solidFill>
                      <a:schemeClr val="accent1">
                        <a:lumMod val="60000"/>
                        <a:lumOff val="40000"/>
                      </a:schemeClr>
                    </a:solidFill>
                  </a:rPr>
                  <a:t>14%</a:t>
                </a:r>
                <a:endParaRPr lang="en-IN" dirty="0">
                  <a:solidFill>
                    <a:schemeClr val="accent1">
                      <a:lumMod val="60000"/>
                      <a:lumOff val="40000"/>
                    </a:schemeClr>
                  </a:solidFill>
                </a:endParaRPr>
              </a:p>
            </p:txBody>
          </p:sp>
        </p:grpSp>
        <p:sp>
          <p:nvSpPr>
            <p:cNvPr id="45" name="TextBox 44">
              <a:extLst>
                <a:ext uri="{FF2B5EF4-FFF2-40B4-BE49-F238E27FC236}">
                  <a16:creationId xmlns:a16="http://schemas.microsoft.com/office/drawing/2014/main" id="{D53002DB-4704-49A6-8A10-0F1A1D5DC873}"/>
                </a:ext>
              </a:extLst>
            </p:cNvPr>
            <p:cNvSpPr txBox="1"/>
            <p:nvPr/>
          </p:nvSpPr>
          <p:spPr>
            <a:xfrm>
              <a:off x="230908" y="1328749"/>
              <a:ext cx="2251191" cy="246221"/>
            </a:xfrm>
            <a:prstGeom prst="rect">
              <a:avLst/>
            </a:prstGeom>
            <a:noFill/>
          </p:spPr>
          <p:txBody>
            <a:bodyPr wrap="square" rtlCol="0">
              <a:spAutoFit/>
            </a:bodyPr>
            <a:lstStyle/>
            <a:p>
              <a:r>
                <a:rPr lang="en-GB" sz="1000" dirty="0">
                  <a:solidFill>
                    <a:schemeClr val="accent1">
                      <a:lumMod val="60000"/>
                      <a:lumOff val="40000"/>
                    </a:schemeClr>
                  </a:solidFill>
                  <a:latin typeface="Calibri" panose="020F0502020204030204" pitchFamily="34" charset="0"/>
                  <a:cs typeface="Calibri" panose="020F0502020204030204" pitchFamily="34" charset="0"/>
                </a:rPr>
                <a:t>Consumer Expenditure(McKinsey,2020</a:t>
              </a:r>
              <a:r>
                <a:rPr lang="en-GB" sz="1000" dirty="0">
                  <a:solidFill>
                    <a:schemeClr val="bg1"/>
                  </a:solidFill>
                  <a:latin typeface="Calibri" panose="020F0502020204030204" pitchFamily="34" charset="0"/>
                  <a:cs typeface="Calibri" panose="020F0502020204030204" pitchFamily="34" charset="0"/>
                </a:rPr>
                <a:t>)</a:t>
              </a:r>
              <a:endParaRPr lang="en-IN" sz="1000" dirty="0">
                <a:solidFill>
                  <a:schemeClr val="bg1"/>
                </a:solidFill>
                <a:latin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B76E3A11-02B4-403D-A3DB-1D8077F8B7FD}"/>
                </a:ext>
              </a:extLst>
            </p:cNvPr>
            <p:cNvSpPr txBox="1"/>
            <p:nvPr/>
          </p:nvSpPr>
          <p:spPr>
            <a:xfrm>
              <a:off x="324468" y="2794181"/>
              <a:ext cx="998218" cy="230832"/>
            </a:xfrm>
            <a:prstGeom prst="rect">
              <a:avLst/>
            </a:prstGeom>
            <a:noFill/>
          </p:spPr>
          <p:txBody>
            <a:bodyPr wrap="square" rtlCol="0">
              <a:spAutoFit/>
            </a:bodyPr>
            <a:lstStyle/>
            <a:p>
              <a:r>
                <a:rPr lang="en-GB" sz="900" dirty="0">
                  <a:solidFill>
                    <a:schemeClr val="accent1">
                      <a:lumMod val="60000"/>
                      <a:lumOff val="40000"/>
                    </a:schemeClr>
                  </a:solidFill>
                  <a:latin typeface="Calibri" panose="020F0502020204030204" pitchFamily="34" charset="0"/>
                  <a:cs typeface="Calibri" panose="020F0502020204030204" pitchFamily="34" charset="0"/>
                </a:rPr>
                <a:t>Makeup</a:t>
              </a:r>
              <a:endParaRPr lang="en-IN" sz="900"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CF997912-1922-4E72-8BA6-744B1E15249B}"/>
                </a:ext>
              </a:extLst>
            </p:cNvPr>
            <p:cNvSpPr txBox="1"/>
            <p:nvPr/>
          </p:nvSpPr>
          <p:spPr>
            <a:xfrm>
              <a:off x="1609752" y="2801970"/>
              <a:ext cx="1437573" cy="230832"/>
            </a:xfrm>
            <a:prstGeom prst="rect">
              <a:avLst/>
            </a:prstGeom>
            <a:noFill/>
          </p:spPr>
          <p:txBody>
            <a:bodyPr wrap="square" rtlCol="0">
              <a:spAutoFit/>
            </a:bodyPr>
            <a:lstStyle/>
            <a:p>
              <a:r>
                <a:rPr lang="en-GB" sz="900" dirty="0">
                  <a:solidFill>
                    <a:schemeClr val="accent1">
                      <a:lumMod val="60000"/>
                      <a:lumOff val="40000"/>
                    </a:schemeClr>
                  </a:solidFill>
                  <a:latin typeface="Calibri" panose="020F0502020204030204" pitchFamily="34" charset="0"/>
                  <a:cs typeface="Calibri" panose="020F0502020204030204" pitchFamily="34" charset="0"/>
                </a:rPr>
                <a:t>Personal care</a:t>
              </a:r>
              <a:endParaRPr lang="en-IN" sz="900" dirty="0">
                <a:solidFill>
                  <a:schemeClr val="accent1">
                    <a:lumMod val="60000"/>
                    <a:lumOff val="40000"/>
                  </a:schemeClr>
                </a:solidFill>
                <a:latin typeface="Calibri" panose="020F0502020204030204" pitchFamily="34" charset="0"/>
                <a:cs typeface="Calibri" panose="020F0502020204030204" pitchFamily="34" charset="0"/>
              </a:endParaRPr>
            </a:p>
          </p:txBody>
        </p:sp>
      </p:grpSp>
      <p:sp>
        <p:nvSpPr>
          <p:cNvPr id="51" name="Arrow: Pentagon 50">
            <a:extLst>
              <a:ext uri="{FF2B5EF4-FFF2-40B4-BE49-F238E27FC236}">
                <a16:creationId xmlns:a16="http://schemas.microsoft.com/office/drawing/2014/main" id="{29542976-1C9C-470C-9401-A27DCF2EC86E}"/>
              </a:ext>
            </a:extLst>
          </p:cNvPr>
          <p:cNvSpPr/>
          <p:nvPr/>
        </p:nvSpPr>
        <p:spPr>
          <a:xfrm>
            <a:off x="3238743" y="440675"/>
            <a:ext cx="2483263" cy="200620"/>
          </a:xfrm>
          <a:prstGeom prst="homePlate">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bg1"/>
                </a:solidFill>
                <a:latin typeface="Calibri" panose="020F0502020204030204" pitchFamily="34" charset="0"/>
                <a:cs typeface="Calibri" panose="020F0502020204030204" pitchFamily="34" charset="0"/>
              </a:rPr>
              <a:t>Consumer Spending</a:t>
            </a:r>
            <a:endParaRPr lang="en-IN" sz="900" dirty="0">
              <a:solidFill>
                <a:schemeClr val="bg1"/>
              </a:solidFill>
              <a:latin typeface="Calibri" panose="020F0502020204030204" pitchFamily="34" charset="0"/>
              <a:cs typeface="Calibri" panose="020F0502020204030204" pitchFamily="34" charset="0"/>
            </a:endParaRPr>
          </a:p>
        </p:txBody>
      </p:sp>
      <p:sp>
        <p:nvSpPr>
          <p:cNvPr id="52" name="Arrow: Pentagon 51">
            <a:extLst>
              <a:ext uri="{FF2B5EF4-FFF2-40B4-BE49-F238E27FC236}">
                <a16:creationId xmlns:a16="http://schemas.microsoft.com/office/drawing/2014/main" id="{A05FB2A0-DDBC-4661-BFAF-EA7E9F8CCE06}"/>
              </a:ext>
            </a:extLst>
          </p:cNvPr>
          <p:cNvSpPr/>
          <p:nvPr/>
        </p:nvSpPr>
        <p:spPr>
          <a:xfrm>
            <a:off x="83687" y="440676"/>
            <a:ext cx="2988588" cy="182386"/>
          </a:xfrm>
          <a:prstGeom prst="homePlate">
            <a:avLst/>
          </a:prstGeom>
          <a:solidFill>
            <a:schemeClr val="bg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Calibri" panose="020F0502020204030204" pitchFamily="34" charset="0"/>
                <a:cs typeface="Calibri" panose="020F0502020204030204" pitchFamily="34" charset="0"/>
              </a:rPr>
              <a:t>Market Size</a:t>
            </a:r>
            <a:endParaRPr lang="en-IN" sz="900" dirty="0">
              <a:latin typeface="Calibri" panose="020F0502020204030204" pitchFamily="34" charset="0"/>
              <a:cs typeface="Calibri" panose="020F0502020204030204" pitchFamily="34" charset="0"/>
            </a:endParaRPr>
          </a:p>
        </p:txBody>
      </p:sp>
      <p:grpSp>
        <p:nvGrpSpPr>
          <p:cNvPr id="56" name="Group 55">
            <a:extLst>
              <a:ext uri="{FF2B5EF4-FFF2-40B4-BE49-F238E27FC236}">
                <a16:creationId xmlns:a16="http://schemas.microsoft.com/office/drawing/2014/main" id="{F0037128-D372-4C2E-8E9E-45B4F8918CCD}"/>
              </a:ext>
            </a:extLst>
          </p:cNvPr>
          <p:cNvGrpSpPr/>
          <p:nvPr/>
        </p:nvGrpSpPr>
        <p:grpSpPr>
          <a:xfrm>
            <a:off x="3683297" y="3182814"/>
            <a:ext cx="2172726" cy="1623945"/>
            <a:chOff x="3225284" y="2578166"/>
            <a:chExt cx="2265193" cy="1623945"/>
          </a:xfrm>
        </p:grpSpPr>
        <p:sp>
          <p:nvSpPr>
            <p:cNvPr id="69" name="TextBox 68">
              <a:extLst>
                <a:ext uri="{FF2B5EF4-FFF2-40B4-BE49-F238E27FC236}">
                  <a16:creationId xmlns:a16="http://schemas.microsoft.com/office/drawing/2014/main" id="{FBD29999-01EB-4C6C-BDDC-C2FC472398FB}"/>
                </a:ext>
              </a:extLst>
            </p:cNvPr>
            <p:cNvSpPr txBox="1"/>
            <p:nvPr/>
          </p:nvSpPr>
          <p:spPr>
            <a:xfrm>
              <a:off x="3225285" y="2578166"/>
              <a:ext cx="2265192" cy="1453860"/>
            </a:xfrm>
            <a:prstGeom prst="rect">
              <a:avLst/>
            </a:prstGeom>
            <a:noFill/>
          </p:spPr>
          <p:txBody>
            <a:bodyPr wrap="square">
              <a:spAutoFit/>
            </a:bodyPr>
            <a:lstStyle/>
            <a:p>
              <a:pPr lvl="2">
                <a:lnSpc>
                  <a:spcPct val="107000"/>
                </a:lnSpc>
                <a:spcAft>
                  <a:spcPts val="800"/>
                </a:spcAft>
                <a:buClr>
                  <a:srgbClr val="009900"/>
                </a:buClr>
              </a:pPr>
              <a:r>
                <a:rPr lang="en-GB" sz="9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Body care products </a:t>
              </a:r>
              <a:r>
                <a:rPr lang="en-GB" sz="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such as hand cream, body lotion ,that  led the market with share of </a:t>
              </a:r>
              <a:r>
                <a:rPr lang="en-GB" sz="1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45.01%</a:t>
              </a:r>
              <a:r>
                <a:rPr lang="en-GB" sz="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 FY2020 , is forecasted to grow well.</a:t>
              </a:r>
            </a:p>
            <a:p>
              <a:pPr lvl="2">
                <a:lnSpc>
                  <a:spcPct val="107000"/>
                </a:lnSpc>
                <a:spcAft>
                  <a:spcPts val="800"/>
                </a:spcAft>
                <a:buClr>
                  <a:srgbClr val="009900"/>
                </a:buClr>
              </a:pPr>
              <a:endParaRPr lang="en-GB" sz="9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Clr>
                  <a:srgbClr val="009900"/>
                </a:buClr>
              </a:pPr>
              <a:endParaRPr lang="en-GB" sz="9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Clr>
                  <a:srgbClr val="009900"/>
                </a:buClr>
              </a:pPr>
              <a:endParaRPr lang="en-IN" sz="9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1A022938-71FD-48A3-A953-B4ACBA630076}"/>
                </a:ext>
              </a:extLst>
            </p:cNvPr>
            <p:cNvSpPr txBox="1"/>
            <p:nvPr/>
          </p:nvSpPr>
          <p:spPr>
            <a:xfrm>
              <a:off x="3225284" y="3118096"/>
              <a:ext cx="2265192" cy="1084015"/>
            </a:xfrm>
            <a:prstGeom prst="rect">
              <a:avLst/>
            </a:prstGeom>
            <a:noFill/>
          </p:spPr>
          <p:txBody>
            <a:bodyPr wrap="square">
              <a:spAutoFit/>
            </a:bodyPr>
            <a:lstStyle/>
            <a:p>
              <a:pPr marL="171450" indent="-171450">
                <a:lnSpc>
                  <a:spcPct val="107000"/>
                </a:lnSpc>
                <a:spcAft>
                  <a:spcPts val="800"/>
                </a:spcAft>
                <a:buClr>
                  <a:srgbClr val="009900"/>
                </a:buClr>
                <a:buFont typeface="Wingdings" panose="05000000000000000000" pitchFamily="2" charset="2"/>
                <a:buChar char="Ø"/>
              </a:pPr>
              <a:endParaRPr lang="en-IN" sz="9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Clr>
                  <a:srgbClr val="009900"/>
                </a:buClr>
              </a:pPr>
              <a:r>
                <a:rPr lang="en-IN" sz="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 increasing number of consumers are shifting towards better quality natural products like organic personal care items, which is expected to continue boosting the market in the coming years.</a:t>
              </a:r>
            </a:p>
          </p:txBody>
        </p:sp>
      </p:grpSp>
      <p:sp>
        <p:nvSpPr>
          <p:cNvPr id="57" name="Arrow: Pentagon 56">
            <a:extLst>
              <a:ext uri="{FF2B5EF4-FFF2-40B4-BE49-F238E27FC236}">
                <a16:creationId xmlns:a16="http://schemas.microsoft.com/office/drawing/2014/main" id="{CAEC2A32-8535-4D8B-93DF-993CBEA9E73E}"/>
              </a:ext>
            </a:extLst>
          </p:cNvPr>
          <p:cNvSpPr/>
          <p:nvPr/>
        </p:nvSpPr>
        <p:spPr>
          <a:xfrm>
            <a:off x="5907943" y="435428"/>
            <a:ext cx="2588972" cy="205403"/>
          </a:xfrm>
          <a:prstGeom prst="homePlate">
            <a:avLst/>
          </a:prstGeom>
          <a:solidFill>
            <a:schemeClr val="tx2">
              <a:lumMod val="1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Connected Beauty Consumer Report</a:t>
            </a:r>
            <a:endParaRPr lang="en-IN" sz="900" dirty="0"/>
          </a:p>
        </p:txBody>
      </p:sp>
      <p:sp>
        <p:nvSpPr>
          <p:cNvPr id="80" name="TextBox 79">
            <a:extLst>
              <a:ext uri="{FF2B5EF4-FFF2-40B4-BE49-F238E27FC236}">
                <a16:creationId xmlns:a16="http://schemas.microsoft.com/office/drawing/2014/main" id="{B773CA83-D356-4F96-9130-7D928C21F415}"/>
              </a:ext>
            </a:extLst>
          </p:cNvPr>
          <p:cNvSpPr txBox="1"/>
          <p:nvPr/>
        </p:nvSpPr>
        <p:spPr>
          <a:xfrm>
            <a:off x="21250" y="645460"/>
            <a:ext cx="2841462" cy="586314"/>
          </a:xfrm>
          <a:prstGeom prst="rect">
            <a:avLst/>
          </a:prstGeom>
          <a:noFill/>
        </p:spPr>
        <p:txBody>
          <a:bodyPr wrap="square">
            <a:spAutoFit/>
          </a:bodyPr>
          <a:lstStyle/>
          <a:p>
            <a:pPr marL="171450" indent="-171450">
              <a:lnSpc>
                <a:spcPct val="107000"/>
              </a:lnSpc>
              <a:spcAft>
                <a:spcPts val="800"/>
              </a:spcAft>
              <a:buClr>
                <a:schemeClr val="bg1"/>
              </a:buClr>
              <a:buFont typeface="Arial" panose="020B0604020202020204" pitchFamily="34" charset="0"/>
              <a:buChar char="•"/>
            </a:pPr>
            <a:r>
              <a:rPr lang="en-IN" sz="1000" dirty="0">
                <a:solidFill>
                  <a:schemeClr val="bg1"/>
                </a:solidFill>
                <a:latin typeface="Calibri" panose="020F0502020204030204" pitchFamily="34" charset="0"/>
                <a:ea typeface="Calibri" panose="020F0502020204030204" pitchFamily="34" charset="0"/>
                <a:cs typeface="Calibri" panose="020F0502020204030204" pitchFamily="34" charset="0"/>
              </a:rPr>
              <a:t>T</a:t>
            </a:r>
            <a:r>
              <a:rPr lang="en-IN" sz="1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he global market for Cosmetic </a:t>
            </a:r>
            <a:r>
              <a:rPr lang="en-IN" sz="1000" dirty="0">
                <a:solidFill>
                  <a:schemeClr val="bg1"/>
                </a:solidFill>
                <a:latin typeface="Calibri" panose="020F0502020204030204" pitchFamily="34" charset="0"/>
                <a:ea typeface="Calibri" panose="020F0502020204030204" pitchFamily="34" charset="0"/>
                <a:cs typeface="Calibri" panose="020F0502020204030204" pitchFamily="34" charset="0"/>
              </a:rPr>
              <a:t>industry is</a:t>
            </a:r>
            <a:r>
              <a:rPr lang="en-IN" sz="1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estimated at $145.3 Billion in the year 2020, forecasted to reach $185.5 billion by 2027.</a:t>
            </a:r>
          </a:p>
        </p:txBody>
      </p:sp>
      <p:grpSp>
        <p:nvGrpSpPr>
          <p:cNvPr id="2051" name="Group 2050">
            <a:extLst>
              <a:ext uri="{FF2B5EF4-FFF2-40B4-BE49-F238E27FC236}">
                <a16:creationId xmlns:a16="http://schemas.microsoft.com/office/drawing/2014/main" id="{3BEE629D-1BEF-4C85-A091-0EE5102941B2}"/>
              </a:ext>
            </a:extLst>
          </p:cNvPr>
          <p:cNvGrpSpPr/>
          <p:nvPr/>
        </p:nvGrpSpPr>
        <p:grpSpPr>
          <a:xfrm>
            <a:off x="60553" y="1319274"/>
            <a:ext cx="2988589" cy="1077907"/>
            <a:chOff x="135379" y="1319274"/>
            <a:chExt cx="2495474" cy="1077907"/>
          </a:xfrm>
        </p:grpSpPr>
        <p:sp>
          <p:nvSpPr>
            <p:cNvPr id="62" name="Rectangle 61">
              <a:extLst>
                <a:ext uri="{FF2B5EF4-FFF2-40B4-BE49-F238E27FC236}">
                  <a16:creationId xmlns:a16="http://schemas.microsoft.com/office/drawing/2014/main" id="{B8C1A5B9-0C44-4543-8C09-BF6095635F4E}"/>
                </a:ext>
              </a:extLst>
            </p:cNvPr>
            <p:cNvSpPr/>
            <p:nvPr/>
          </p:nvSpPr>
          <p:spPr>
            <a:xfrm>
              <a:off x="135379" y="1319274"/>
              <a:ext cx="2495474" cy="1077907"/>
            </a:xfrm>
            <a:prstGeom prst="rect">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 name="Picture 60">
              <a:extLst>
                <a:ext uri="{FF2B5EF4-FFF2-40B4-BE49-F238E27FC236}">
                  <a16:creationId xmlns:a16="http://schemas.microsoft.com/office/drawing/2014/main" id="{1CE9DD97-B041-4BC5-81D7-B7B11F4D6763}"/>
                </a:ext>
              </a:extLst>
            </p:cNvPr>
            <p:cNvPicPr>
              <a:picLocks noChangeAspect="1"/>
            </p:cNvPicPr>
            <p:nvPr/>
          </p:nvPicPr>
          <p:blipFill>
            <a:blip r:embed="rId3"/>
            <a:stretch>
              <a:fillRect/>
            </a:stretch>
          </p:blipFill>
          <p:spPr>
            <a:xfrm>
              <a:off x="154696" y="1346771"/>
              <a:ext cx="332385" cy="332385"/>
            </a:xfrm>
            <a:prstGeom prst="rect">
              <a:avLst/>
            </a:prstGeom>
          </p:spPr>
        </p:pic>
        <p:sp>
          <p:nvSpPr>
            <p:cNvPr id="63" name="TextBox 62">
              <a:extLst>
                <a:ext uri="{FF2B5EF4-FFF2-40B4-BE49-F238E27FC236}">
                  <a16:creationId xmlns:a16="http://schemas.microsoft.com/office/drawing/2014/main" id="{585C2E23-F252-4C0F-922D-CD34D744BA2B}"/>
                </a:ext>
              </a:extLst>
            </p:cNvPr>
            <p:cNvSpPr txBox="1"/>
            <p:nvPr/>
          </p:nvSpPr>
          <p:spPr>
            <a:xfrm>
              <a:off x="442935" y="1372612"/>
              <a:ext cx="1227889" cy="384721"/>
            </a:xfrm>
            <a:prstGeom prst="rect">
              <a:avLst/>
            </a:prstGeom>
            <a:noFill/>
          </p:spPr>
          <p:txBody>
            <a:bodyPr wrap="square" rtlCol="0">
              <a:spAutoFit/>
            </a:bodyPr>
            <a:lstStyle/>
            <a:p>
              <a:r>
                <a:rPr lang="en-GB" sz="900" dirty="0">
                  <a:solidFill>
                    <a:schemeClr val="bg1"/>
                  </a:solidFill>
                  <a:latin typeface="Calibri" panose="020F0502020204030204" pitchFamily="34" charset="0"/>
                  <a:cs typeface="Calibri" panose="020F0502020204030204" pitchFamily="34" charset="0"/>
                </a:rPr>
                <a:t> Market acceleration</a:t>
              </a:r>
            </a:p>
            <a:p>
              <a:r>
                <a:rPr lang="en-GB" sz="900" dirty="0">
                  <a:solidFill>
                    <a:schemeClr val="bg1"/>
                  </a:solidFill>
                  <a:latin typeface="Calibri" panose="020F0502020204030204" pitchFamily="34" charset="0"/>
                  <a:cs typeface="Calibri" panose="020F0502020204030204" pitchFamily="34" charset="0"/>
                </a:rPr>
                <a:t> </a:t>
              </a:r>
              <a:r>
                <a:rPr lang="en-GB" sz="1000" b="1" dirty="0">
                  <a:solidFill>
                    <a:schemeClr val="bg1"/>
                  </a:solidFill>
                  <a:latin typeface="Calibri" panose="020F0502020204030204" pitchFamily="34" charset="0"/>
                  <a:cs typeface="Calibri" panose="020F0502020204030204" pitchFamily="34" charset="0"/>
                </a:rPr>
                <a:t>CAGR </a:t>
              </a:r>
              <a:r>
                <a:rPr lang="en-GB" sz="900" dirty="0">
                  <a:solidFill>
                    <a:schemeClr val="bg1"/>
                  </a:solidFill>
                  <a:latin typeface="Calibri" panose="020F0502020204030204" pitchFamily="34" charset="0"/>
                  <a:cs typeface="Calibri" panose="020F0502020204030204" pitchFamily="34" charset="0"/>
                </a:rPr>
                <a:t>of almost </a:t>
              </a:r>
              <a:r>
                <a:rPr lang="en-GB" sz="1000" b="1" dirty="0">
                  <a:solidFill>
                    <a:schemeClr val="bg1"/>
                  </a:solidFill>
                  <a:latin typeface="Calibri" panose="020F0502020204030204" pitchFamily="34" charset="0"/>
                  <a:cs typeface="Calibri" panose="020F0502020204030204" pitchFamily="34" charset="0"/>
                </a:rPr>
                <a:t>5%</a:t>
              </a:r>
              <a:endParaRPr lang="en-IN" sz="1000" b="1" dirty="0">
                <a:solidFill>
                  <a:schemeClr val="bg1"/>
                </a:solidFill>
                <a:latin typeface="Calibri" panose="020F0502020204030204" pitchFamily="34" charset="0"/>
                <a:cs typeface="Calibri" panose="020F0502020204030204" pitchFamily="34" charset="0"/>
              </a:endParaRPr>
            </a:p>
          </p:txBody>
        </p:sp>
        <p:pic>
          <p:nvPicPr>
            <p:cNvPr id="2052" name="Picture 4" descr="Up arrow free icon">
              <a:extLst>
                <a:ext uri="{FF2B5EF4-FFF2-40B4-BE49-F238E27FC236}">
                  <a16:creationId xmlns:a16="http://schemas.microsoft.com/office/drawing/2014/main" id="{C1292FD9-F33B-4C8C-BEB4-49EC5D23F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780" y="1904336"/>
              <a:ext cx="273302" cy="273302"/>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5A0B1EF5-6215-46D9-BAA4-94C2F76E23E6}"/>
                </a:ext>
              </a:extLst>
            </p:cNvPr>
            <p:cNvSpPr txBox="1"/>
            <p:nvPr/>
          </p:nvSpPr>
          <p:spPr>
            <a:xfrm>
              <a:off x="487081" y="1871332"/>
              <a:ext cx="1322658" cy="384721"/>
            </a:xfrm>
            <a:prstGeom prst="rect">
              <a:avLst/>
            </a:prstGeom>
            <a:noFill/>
          </p:spPr>
          <p:txBody>
            <a:bodyPr wrap="square" rtlCol="0">
              <a:spAutoFit/>
            </a:bodyPr>
            <a:lstStyle/>
            <a:p>
              <a:r>
                <a:rPr lang="en-GB" sz="900" dirty="0">
                  <a:solidFill>
                    <a:schemeClr val="bg1"/>
                  </a:solidFill>
                  <a:latin typeface="Calibri" panose="020F0502020204030204" pitchFamily="34" charset="0"/>
                  <a:cs typeface="Calibri" panose="020F0502020204030204" pitchFamily="34" charset="0"/>
                </a:rPr>
                <a:t>Growth for 2020</a:t>
              </a:r>
            </a:p>
            <a:p>
              <a:r>
                <a:rPr lang="en-GB" sz="1000" b="1" dirty="0">
                  <a:solidFill>
                    <a:schemeClr val="bg1"/>
                  </a:solidFill>
                  <a:latin typeface="Calibri" panose="020F0502020204030204" pitchFamily="34" charset="0"/>
                  <a:cs typeface="Calibri" panose="020F0502020204030204" pitchFamily="34" charset="0"/>
                </a:rPr>
                <a:t>4.21%</a:t>
              </a:r>
              <a:endParaRPr lang="en-IN" sz="1000" b="1" dirty="0">
                <a:solidFill>
                  <a:schemeClr val="bg1"/>
                </a:solidFill>
                <a:latin typeface="Calibri" panose="020F0502020204030204" pitchFamily="34" charset="0"/>
                <a:cs typeface="Calibri" panose="020F0502020204030204" pitchFamily="34" charset="0"/>
              </a:endParaRPr>
            </a:p>
          </p:txBody>
        </p:sp>
      </p:grpSp>
      <p:pic>
        <p:nvPicPr>
          <p:cNvPr id="2054" name="Picture 2053">
            <a:extLst>
              <a:ext uri="{FF2B5EF4-FFF2-40B4-BE49-F238E27FC236}">
                <a16:creationId xmlns:a16="http://schemas.microsoft.com/office/drawing/2014/main" id="{CC2AFAF1-D75B-4483-A56F-20C5F74CF162}"/>
              </a:ext>
            </a:extLst>
          </p:cNvPr>
          <p:cNvPicPr>
            <a:picLocks noChangeAspect="1"/>
          </p:cNvPicPr>
          <p:nvPr/>
        </p:nvPicPr>
        <p:blipFill>
          <a:blip r:embed="rId5"/>
          <a:stretch>
            <a:fillRect/>
          </a:stretch>
        </p:blipFill>
        <p:spPr>
          <a:xfrm>
            <a:off x="1656559" y="1417065"/>
            <a:ext cx="320827" cy="320827"/>
          </a:xfrm>
          <a:prstGeom prst="rect">
            <a:avLst/>
          </a:prstGeom>
        </p:spPr>
      </p:pic>
      <p:sp>
        <p:nvSpPr>
          <p:cNvPr id="2055" name="TextBox 2054">
            <a:extLst>
              <a:ext uri="{FF2B5EF4-FFF2-40B4-BE49-F238E27FC236}">
                <a16:creationId xmlns:a16="http://schemas.microsoft.com/office/drawing/2014/main" id="{D50C4DE6-ABF7-4EF9-8531-C3124240ECF6}"/>
              </a:ext>
            </a:extLst>
          </p:cNvPr>
          <p:cNvSpPr txBox="1"/>
          <p:nvPr/>
        </p:nvSpPr>
        <p:spPr>
          <a:xfrm>
            <a:off x="1956965" y="1350396"/>
            <a:ext cx="1137556" cy="384721"/>
          </a:xfrm>
          <a:prstGeom prst="rect">
            <a:avLst/>
          </a:prstGeom>
          <a:noFill/>
        </p:spPr>
        <p:txBody>
          <a:bodyPr wrap="square" rtlCol="0">
            <a:spAutoFit/>
          </a:bodyPr>
          <a:lstStyle/>
          <a:p>
            <a:r>
              <a:rPr lang="en-GB" sz="900" dirty="0">
                <a:solidFill>
                  <a:schemeClr val="bg1"/>
                </a:solidFill>
                <a:latin typeface="Calibri" panose="020F0502020204030204" pitchFamily="34" charset="0"/>
                <a:cs typeface="Calibri" panose="020F0502020204030204" pitchFamily="34" charset="0"/>
              </a:rPr>
              <a:t>Growth contributed by </a:t>
            </a:r>
            <a:r>
              <a:rPr lang="en-GB" sz="1000" b="1" dirty="0">
                <a:solidFill>
                  <a:schemeClr val="bg1"/>
                </a:solidFill>
                <a:latin typeface="Calibri" panose="020F0502020204030204" pitchFamily="34" charset="0"/>
                <a:cs typeface="Calibri" panose="020F0502020204030204" pitchFamily="34" charset="0"/>
              </a:rPr>
              <a:t>APAC</a:t>
            </a:r>
            <a:r>
              <a:rPr lang="en-GB" sz="900" dirty="0">
                <a:solidFill>
                  <a:schemeClr val="bg1"/>
                </a:solidFill>
                <a:latin typeface="Calibri" panose="020F0502020204030204" pitchFamily="34" charset="0"/>
                <a:cs typeface="Calibri" panose="020F0502020204030204" pitchFamily="34" charset="0"/>
              </a:rPr>
              <a:t>:</a:t>
            </a:r>
            <a:r>
              <a:rPr lang="en-GB" sz="900" b="1" dirty="0">
                <a:solidFill>
                  <a:schemeClr val="bg1"/>
                </a:solidFill>
                <a:latin typeface="Calibri" panose="020F0502020204030204" pitchFamily="34" charset="0"/>
                <a:cs typeface="Calibri" panose="020F0502020204030204" pitchFamily="34" charset="0"/>
              </a:rPr>
              <a:t> </a:t>
            </a:r>
            <a:r>
              <a:rPr lang="en-GB" sz="1000" b="1" dirty="0">
                <a:solidFill>
                  <a:schemeClr val="bg1"/>
                </a:solidFill>
                <a:latin typeface="Calibri" panose="020F0502020204030204" pitchFamily="34" charset="0"/>
                <a:cs typeface="Calibri" panose="020F0502020204030204" pitchFamily="34" charset="0"/>
              </a:rPr>
              <a:t>48%</a:t>
            </a:r>
            <a:endParaRPr lang="en-IN" sz="1000" b="1" dirty="0">
              <a:solidFill>
                <a:schemeClr val="bg1"/>
              </a:solidFill>
              <a:latin typeface="Calibri" panose="020F0502020204030204" pitchFamily="34" charset="0"/>
              <a:cs typeface="Calibri" panose="020F0502020204030204" pitchFamily="34" charset="0"/>
            </a:endParaRPr>
          </a:p>
        </p:txBody>
      </p:sp>
      <p:pic>
        <p:nvPicPr>
          <p:cNvPr id="2057" name="Picture 2056">
            <a:extLst>
              <a:ext uri="{FF2B5EF4-FFF2-40B4-BE49-F238E27FC236}">
                <a16:creationId xmlns:a16="http://schemas.microsoft.com/office/drawing/2014/main" id="{3EEBBD2E-CE26-4DD9-8348-84C23FD72F05}"/>
              </a:ext>
            </a:extLst>
          </p:cNvPr>
          <p:cNvPicPr>
            <a:picLocks noChangeAspect="1"/>
          </p:cNvPicPr>
          <p:nvPr/>
        </p:nvPicPr>
        <p:blipFill>
          <a:blip r:embed="rId6"/>
          <a:stretch>
            <a:fillRect/>
          </a:stretch>
        </p:blipFill>
        <p:spPr>
          <a:xfrm>
            <a:off x="1646054" y="1881392"/>
            <a:ext cx="369333" cy="369333"/>
          </a:xfrm>
          <a:prstGeom prst="rect">
            <a:avLst/>
          </a:prstGeom>
        </p:spPr>
      </p:pic>
      <p:sp>
        <p:nvSpPr>
          <p:cNvPr id="2058" name="TextBox 2057">
            <a:extLst>
              <a:ext uri="{FF2B5EF4-FFF2-40B4-BE49-F238E27FC236}">
                <a16:creationId xmlns:a16="http://schemas.microsoft.com/office/drawing/2014/main" id="{6904E45B-ABA7-4D82-BE61-15DA3FBB7DDC}"/>
              </a:ext>
            </a:extLst>
          </p:cNvPr>
          <p:cNvSpPr txBox="1"/>
          <p:nvPr/>
        </p:nvSpPr>
        <p:spPr>
          <a:xfrm>
            <a:off x="1975422" y="1881392"/>
            <a:ext cx="1133561" cy="369332"/>
          </a:xfrm>
          <a:prstGeom prst="rect">
            <a:avLst/>
          </a:prstGeom>
          <a:noFill/>
        </p:spPr>
        <p:txBody>
          <a:bodyPr wrap="square" rtlCol="0">
            <a:spAutoFit/>
          </a:bodyPr>
          <a:lstStyle/>
          <a:p>
            <a:r>
              <a:rPr lang="en-GB" sz="900" dirty="0">
                <a:solidFill>
                  <a:schemeClr val="bg1"/>
                </a:solidFill>
                <a:latin typeface="Calibri" panose="020F0502020204030204" pitchFamily="34" charset="0"/>
                <a:cs typeface="Calibri" panose="020F0502020204030204" pitchFamily="34" charset="0"/>
              </a:rPr>
              <a:t>Fragmented market with several players</a:t>
            </a:r>
            <a:endParaRPr lang="en-IN" sz="900" dirty="0">
              <a:solidFill>
                <a:schemeClr val="bg1"/>
              </a:solidFill>
              <a:latin typeface="Calibri" panose="020F0502020204030204" pitchFamily="34" charset="0"/>
              <a:cs typeface="Calibri" panose="020F0502020204030204" pitchFamily="34" charset="0"/>
            </a:endParaRPr>
          </a:p>
        </p:txBody>
      </p:sp>
      <p:pic>
        <p:nvPicPr>
          <p:cNvPr id="2064" name="Picture 6" descr="Diagram free icon">
            <a:extLst>
              <a:ext uri="{FF2B5EF4-FFF2-40B4-BE49-F238E27FC236}">
                <a16:creationId xmlns:a16="http://schemas.microsoft.com/office/drawing/2014/main" id="{655BCFE5-BC36-4D8F-940A-7F90A84917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3668" y="2575529"/>
            <a:ext cx="415499" cy="415499"/>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9A663591-B44D-45CD-BBEE-CD283BBA71C4}"/>
              </a:ext>
            </a:extLst>
          </p:cNvPr>
          <p:cNvSpPr txBox="1"/>
          <p:nvPr/>
        </p:nvSpPr>
        <p:spPr>
          <a:xfrm>
            <a:off x="3654229" y="2464600"/>
            <a:ext cx="2069340" cy="586314"/>
          </a:xfrm>
          <a:prstGeom prst="rect">
            <a:avLst/>
          </a:prstGeom>
          <a:noFill/>
        </p:spPr>
        <p:txBody>
          <a:bodyPr wrap="square">
            <a:spAutoFit/>
          </a:bodyPr>
          <a:lstStyle/>
          <a:p>
            <a:pPr lvl="2">
              <a:lnSpc>
                <a:spcPct val="107000"/>
              </a:lnSpc>
              <a:spcAft>
                <a:spcPts val="800"/>
              </a:spcAft>
              <a:buClr>
                <a:srgbClr val="009900"/>
              </a:buClr>
            </a:pPr>
            <a:r>
              <a:rPr lang="en-IN" sz="900" dirty="0">
                <a:solidFill>
                  <a:schemeClr val="bg1"/>
                </a:solidFill>
                <a:latin typeface="Calibri" panose="020F0502020204030204" pitchFamily="34" charset="0"/>
                <a:ea typeface="Calibri" panose="020F0502020204030204" pitchFamily="34" charset="0"/>
                <a:cs typeface="Calibri" panose="020F0502020204030204" pitchFamily="34" charset="0"/>
              </a:rPr>
              <a:t>C</a:t>
            </a:r>
            <a:r>
              <a:rPr lang="en-IN" sz="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onsumer spending stood </a:t>
            </a:r>
            <a:r>
              <a:rPr lang="en-IN" sz="1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t>
            </a:r>
            <a:r>
              <a:rPr lang="en-IN" sz="1000" b="1"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IN" sz="1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236.94 billion </a:t>
            </a:r>
            <a:r>
              <a:rPr lang="en-IN" sz="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 October 2016, </a:t>
            </a:r>
            <a:r>
              <a:rPr lang="en-IN" sz="900" dirty="0">
                <a:solidFill>
                  <a:schemeClr val="bg1"/>
                </a:solidFill>
                <a:latin typeface="Calibri" panose="020F0502020204030204" pitchFamily="34" charset="0"/>
                <a:ea typeface="Calibri" panose="020F0502020204030204" pitchFamily="34" charset="0"/>
                <a:cs typeface="Calibri" panose="020F0502020204030204" pitchFamily="34" charset="0"/>
              </a:rPr>
              <a:t>has</a:t>
            </a:r>
            <a:r>
              <a:rPr lang="en-IN" sz="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increased to </a:t>
            </a:r>
            <a:r>
              <a:rPr lang="en-IN" sz="1000" b="1"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IN" sz="1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309.46 billion </a:t>
            </a:r>
            <a:r>
              <a:rPr lang="en-IN" sz="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 January 2020. </a:t>
            </a:r>
          </a:p>
        </p:txBody>
      </p:sp>
      <p:pic>
        <p:nvPicPr>
          <p:cNvPr id="2066" name="Picture 8" descr="Survey free icon">
            <a:extLst>
              <a:ext uri="{FF2B5EF4-FFF2-40B4-BE49-F238E27FC236}">
                <a16:creationId xmlns:a16="http://schemas.microsoft.com/office/drawing/2014/main" id="{4AEF0870-A786-4386-9757-D354080E3D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1423" y="699763"/>
            <a:ext cx="574278" cy="574278"/>
          </a:xfrm>
          <a:prstGeom prst="rect">
            <a:avLst/>
          </a:prstGeom>
          <a:noFill/>
          <a:extLst>
            <a:ext uri="{909E8E84-426E-40DD-AFC4-6F175D3DCCD1}">
              <a14:hiddenFill xmlns:a14="http://schemas.microsoft.com/office/drawing/2010/main">
                <a:solidFill>
                  <a:srgbClr val="FFFFFF"/>
                </a:solidFill>
              </a14:hiddenFill>
            </a:ext>
          </a:extLst>
        </p:spPr>
      </p:pic>
      <p:sp>
        <p:nvSpPr>
          <p:cNvPr id="2068" name="TextBox 2067">
            <a:extLst>
              <a:ext uri="{FF2B5EF4-FFF2-40B4-BE49-F238E27FC236}">
                <a16:creationId xmlns:a16="http://schemas.microsoft.com/office/drawing/2014/main" id="{9DF8EBF1-B793-4BDA-A8CD-D478DBEBF8E9}"/>
              </a:ext>
            </a:extLst>
          </p:cNvPr>
          <p:cNvSpPr txBox="1"/>
          <p:nvPr/>
        </p:nvSpPr>
        <p:spPr>
          <a:xfrm>
            <a:off x="6475701" y="728940"/>
            <a:ext cx="1869595" cy="507831"/>
          </a:xfrm>
          <a:prstGeom prst="rect">
            <a:avLst/>
          </a:prstGeom>
          <a:noFill/>
        </p:spPr>
        <p:txBody>
          <a:bodyPr wrap="square" rtlCol="0">
            <a:spAutoFit/>
          </a:bodyPr>
          <a:lstStyle/>
          <a:p>
            <a:r>
              <a:rPr lang="en-GB" sz="900" dirty="0">
                <a:solidFill>
                  <a:schemeClr val="bg1">
                    <a:lumMod val="95000"/>
                  </a:schemeClr>
                </a:solidFill>
                <a:latin typeface="Calibri" panose="020F0502020204030204" pitchFamily="34" charset="0"/>
                <a:cs typeface="Calibri" panose="020F0502020204030204" pitchFamily="34" charset="0"/>
              </a:rPr>
              <a:t>1740 consumers</a:t>
            </a:r>
          </a:p>
          <a:p>
            <a:r>
              <a:rPr lang="en-GB" sz="900" dirty="0">
                <a:solidFill>
                  <a:schemeClr val="bg1">
                    <a:lumMod val="95000"/>
                  </a:schemeClr>
                </a:solidFill>
                <a:latin typeface="Calibri" panose="020F0502020204030204" pitchFamily="34" charset="0"/>
                <a:cs typeface="Calibri" panose="020F0502020204030204" pitchFamily="34" charset="0"/>
              </a:rPr>
              <a:t>18-45 years old</a:t>
            </a:r>
          </a:p>
          <a:p>
            <a:r>
              <a:rPr lang="en-GB" sz="900" dirty="0">
                <a:solidFill>
                  <a:schemeClr val="bg1">
                    <a:lumMod val="95000"/>
                  </a:schemeClr>
                </a:solidFill>
                <a:latin typeface="Calibri" panose="020F0502020204030204" pitchFamily="34" charset="0"/>
                <a:cs typeface="Calibri" panose="020F0502020204030204" pitchFamily="34" charset="0"/>
              </a:rPr>
              <a:t>Skin-care, Makeup and Haircare</a:t>
            </a:r>
            <a:endParaRPr lang="en-IN" sz="900" dirty="0">
              <a:solidFill>
                <a:schemeClr val="bg1">
                  <a:lumMod val="95000"/>
                </a:schemeClr>
              </a:solidFill>
              <a:latin typeface="Calibri" panose="020F0502020204030204" pitchFamily="34" charset="0"/>
              <a:cs typeface="Calibri" panose="020F0502020204030204" pitchFamily="34" charset="0"/>
            </a:endParaRPr>
          </a:p>
        </p:txBody>
      </p:sp>
      <p:pic>
        <p:nvPicPr>
          <p:cNvPr id="2072" name="Picture 14" descr="Youtube free icon">
            <a:extLst>
              <a:ext uri="{FF2B5EF4-FFF2-40B4-BE49-F238E27FC236}">
                <a16:creationId xmlns:a16="http://schemas.microsoft.com/office/drawing/2014/main" id="{F9E9E503-EE53-4029-A6E6-0FAFD57CF5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1836" y="2811842"/>
            <a:ext cx="593865" cy="593865"/>
          </a:xfrm>
          <a:prstGeom prst="rect">
            <a:avLst/>
          </a:prstGeom>
          <a:noFill/>
          <a:extLst>
            <a:ext uri="{909E8E84-426E-40DD-AFC4-6F175D3DCCD1}">
              <a14:hiddenFill xmlns:a14="http://schemas.microsoft.com/office/drawing/2010/main">
                <a:solidFill>
                  <a:srgbClr val="FFFFFF"/>
                </a:solidFill>
              </a14:hiddenFill>
            </a:ext>
          </a:extLst>
        </p:spPr>
      </p:pic>
      <p:sp>
        <p:nvSpPr>
          <p:cNvPr id="2073" name="TextBox 2072">
            <a:extLst>
              <a:ext uri="{FF2B5EF4-FFF2-40B4-BE49-F238E27FC236}">
                <a16:creationId xmlns:a16="http://schemas.microsoft.com/office/drawing/2014/main" id="{36E0D275-3DC3-412E-9A59-D2CD263C48C6}"/>
              </a:ext>
            </a:extLst>
          </p:cNvPr>
          <p:cNvSpPr txBox="1"/>
          <p:nvPr/>
        </p:nvSpPr>
        <p:spPr>
          <a:xfrm>
            <a:off x="6475701" y="2356769"/>
            <a:ext cx="2726520" cy="1727204"/>
          </a:xfrm>
          <a:prstGeom prst="rect">
            <a:avLst/>
          </a:prstGeom>
          <a:noFill/>
        </p:spPr>
        <p:txBody>
          <a:bodyPr wrap="square" rtlCol="0">
            <a:spAutoFit/>
          </a:bodyPr>
          <a:lstStyle/>
          <a:p>
            <a:pPr marL="171450" indent="-171450">
              <a:lnSpc>
                <a:spcPct val="107000"/>
              </a:lnSpc>
              <a:spcAft>
                <a:spcPts val="800"/>
              </a:spcAft>
              <a:buClr>
                <a:schemeClr val="bg1"/>
              </a:buClr>
              <a:buFont typeface="Wingdings" panose="05000000000000000000" pitchFamily="2" charset="2"/>
              <a:buChar char="v"/>
            </a:pPr>
            <a:r>
              <a:rPr lang="en-GB" sz="900" b="1"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Emerging platform for beauty advisors, 81%  </a:t>
            </a:r>
            <a:r>
              <a:rPr lang="en-GB" sz="9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of them engage with beauty creators on YouTube </a:t>
            </a:r>
            <a:endParaRPr lang="en-GB" sz="900"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lnSpc>
                <a:spcPct val="107000"/>
              </a:lnSpc>
              <a:spcAft>
                <a:spcPts val="800"/>
              </a:spcAft>
              <a:buClr>
                <a:schemeClr val="bg1"/>
              </a:buClr>
              <a:buFont typeface="Wingdings" panose="05000000000000000000" pitchFamily="2" charset="2"/>
              <a:buChar char="v"/>
            </a:pPr>
            <a:r>
              <a:rPr lang="en-GB" sz="900" b="1"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26% </a:t>
            </a:r>
            <a:r>
              <a:rPr lang="en-GB" sz="9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have purchased a beauty product as a result of watching a beauty video on YouTube</a:t>
            </a:r>
          </a:p>
          <a:p>
            <a:pPr marL="171450" indent="-171450">
              <a:lnSpc>
                <a:spcPct val="107000"/>
              </a:lnSpc>
              <a:spcAft>
                <a:spcPts val="800"/>
              </a:spcAft>
              <a:buClr>
                <a:schemeClr val="bg1"/>
              </a:buClr>
              <a:buFont typeface="Wingdings" panose="05000000000000000000" pitchFamily="2" charset="2"/>
              <a:buChar char="v"/>
            </a:pPr>
            <a:r>
              <a:rPr lang="en-GB" sz="900" b="1"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56% </a:t>
            </a:r>
            <a:r>
              <a:rPr lang="en-GB" sz="9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consumers use YouTube to compare and consider</a:t>
            </a:r>
          </a:p>
          <a:p>
            <a:pPr marL="171450" indent="-171450">
              <a:lnSpc>
                <a:spcPct val="107000"/>
              </a:lnSpc>
              <a:spcAft>
                <a:spcPts val="800"/>
              </a:spcAft>
              <a:buClr>
                <a:schemeClr val="bg1"/>
              </a:buClr>
              <a:buFont typeface="Wingdings" panose="05000000000000000000" pitchFamily="2" charset="2"/>
              <a:buChar char="v"/>
            </a:pPr>
            <a:r>
              <a:rPr lang="en-GB" sz="900" b="1"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30% </a:t>
            </a:r>
            <a:r>
              <a:rPr lang="en-GB" sz="9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reach their final decision are made through a mix of YouTube, Google search and E-commerce websites</a:t>
            </a:r>
          </a:p>
        </p:txBody>
      </p:sp>
      <p:sp>
        <p:nvSpPr>
          <p:cNvPr id="2" name="TextBox 1">
            <a:extLst>
              <a:ext uri="{FF2B5EF4-FFF2-40B4-BE49-F238E27FC236}">
                <a16:creationId xmlns:a16="http://schemas.microsoft.com/office/drawing/2014/main" id="{EAD56844-166E-4A32-842F-C67DEB3D51BA}"/>
              </a:ext>
            </a:extLst>
          </p:cNvPr>
          <p:cNvSpPr txBox="1"/>
          <p:nvPr/>
        </p:nvSpPr>
        <p:spPr>
          <a:xfrm>
            <a:off x="5907943" y="1316207"/>
            <a:ext cx="2988589" cy="861774"/>
          </a:xfrm>
          <a:prstGeom prst="rect">
            <a:avLst/>
          </a:prstGeom>
          <a:noFill/>
        </p:spPr>
        <p:txBody>
          <a:bodyPr wrap="square" rtlCol="0">
            <a:spAutoFit/>
          </a:bodyPr>
          <a:lstStyle/>
          <a:p>
            <a:pPr marL="171450" indent="-171450">
              <a:buClr>
                <a:schemeClr val="bg1"/>
              </a:buClr>
              <a:buFont typeface="Wingdings" panose="05000000000000000000" pitchFamily="2" charset="2"/>
              <a:buChar char="Ø"/>
            </a:pPr>
            <a:r>
              <a:rPr lang="en-GB" sz="1000" b="1" dirty="0">
                <a:solidFill>
                  <a:schemeClr val="bg1">
                    <a:lumMod val="95000"/>
                  </a:schemeClr>
                </a:solidFill>
                <a:latin typeface="Calibri" panose="020F0502020204030204" pitchFamily="34" charset="0"/>
                <a:cs typeface="Calibri" panose="020F0502020204030204" pitchFamily="34" charset="0"/>
              </a:rPr>
              <a:t>9 out of 10 </a:t>
            </a:r>
            <a:r>
              <a:rPr lang="en-GB" sz="1000" dirty="0">
                <a:solidFill>
                  <a:schemeClr val="bg1">
                    <a:lumMod val="95000"/>
                  </a:schemeClr>
                </a:solidFill>
                <a:latin typeface="Calibri" panose="020F0502020204030204" pitchFamily="34" charset="0"/>
                <a:cs typeface="Calibri" panose="020F0502020204030204" pitchFamily="34" charset="0"/>
              </a:rPr>
              <a:t>consumers are influenced by </a:t>
            </a:r>
            <a:r>
              <a:rPr lang="en-GB" sz="1000" b="1" dirty="0">
                <a:solidFill>
                  <a:schemeClr val="bg1">
                    <a:lumMod val="95000"/>
                  </a:schemeClr>
                </a:solidFill>
                <a:latin typeface="Calibri" panose="020F0502020204030204" pitchFamily="34" charset="0"/>
                <a:cs typeface="Calibri" panose="020F0502020204030204" pitchFamily="34" charset="0"/>
              </a:rPr>
              <a:t>digital media</a:t>
            </a:r>
            <a:r>
              <a:rPr lang="en-GB" sz="1000" dirty="0">
                <a:solidFill>
                  <a:schemeClr val="bg1">
                    <a:lumMod val="95000"/>
                  </a:schemeClr>
                </a:solidFill>
                <a:latin typeface="Calibri" panose="020F0502020204030204" pitchFamily="34" charset="0"/>
                <a:cs typeface="Calibri" panose="020F0502020204030204" pitchFamily="34" charset="0"/>
              </a:rPr>
              <a:t>.</a:t>
            </a:r>
          </a:p>
          <a:p>
            <a:pPr marL="171450" indent="-171450">
              <a:buFont typeface="Wingdings" panose="05000000000000000000" pitchFamily="2" charset="2"/>
              <a:buChar char="Ø"/>
            </a:pPr>
            <a:endParaRPr lang="en-GB" sz="1000" dirty="0">
              <a:solidFill>
                <a:schemeClr val="bg1">
                  <a:lumMod val="95000"/>
                </a:schemeClr>
              </a:solidFill>
              <a:latin typeface="Calibri" panose="020F0502020204030204" pitchFamily="34" charset="0"/>
              <a:cs typeface="Calibri" panose="020F0502020204030204" pitchFamily="34" charset="0"/>
            </a:endParaRPr>
          </a:p>
          <a:p>
            <a:r>
              <a:rPr lang="en-GB" sz="1000" b="1" dirty="0">
                <a:solidFill>
                  <a:schemeClr val="bg1">
                    <a:lumMod val="95000"/>
                  </a:schemeClr>
                </a:solidFill>
                <a:latin typeface="Calibri" panose="020F0502020204030204" pitchFamily="34" charset="0"/>
                <a:cs typeface="Calibri" panose="020F0502020204030204" pitchFamily="34" charset="0"/>
              </a:rPr>
              <a:t>Mode of awareness</a:t>
            </a:r>
          </a:p>
          <a:p>
            <a:r>
              <a:rPr lang="en-GB" sz="1000" b="1" dirty="0">
                <a:solidFill>
                  <a:schemeClr val="bg1">
                    <a:lumMod val="95000"/>
                  </a:schemeClr>
                </a:solidFill>
                <a:latin typeface="Calibri" panose="020F0502020204030204" pitchFamily="34" charset="0"/>
                <a:cs typeface="Calibri" panose="020F0502020204030204" pitchFamily="34" charset="0"/>
              </a:rPr>
              <a:t>	</a:t>
            </a:r>
            <a:endParaRPr lang="en-IN" sz="1000" b="1" dirty="0">
              <a:solidFill>
                <a:schemeClr val="bg1">
                  <a:lumMod val="95000"/>
                </a:schemeClr>
              </a:solidFill>
              <a:latin typeface="Calibri" panose="020F0502020204030204" pitchFamily="34" charset="0"/>
              <a:cs typeface="Calibri" panose="020F0502020204030204" pitchFamily="34" charset="0"/>
            </a:endParaRPr>
          </a:p>
        </p:txBody>
      </p:sp>
      <p:pic>
        <p:nvPicPr>
          <p:cNvPr id="4098" name="Picture 2" descr="Tv free icon">
            <a:extLst>
              <a:ext uri="{FF2B5EF4-FFF2-40B4-BE49-F238E27FC236}">
                <a16:creationId xmlns:a16="http://schemas.microsoft.com/office/drawing/2014/main" id="{F0065444-47E6-4985-806E-88E70E3F1F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5246" y="1891696"/>
            <a:ext cx="453873" cy="4538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teraction free icon">
            <a:extLst>
              <a:ext uri="{FF2B5EF4-FFF2-40B4-BE49-F238E27FC236}">
                <a16:creationId xmlns:a16="http://schemas.microsoft.com/office/drawing/2014/main" id="{6BDC7426-58C1-4C12-AB74-E52DBDCB71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1351" y="1891696"/>
            <a:ext cx="453873" cy="453873"/>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522973DA-DB33-458C-860B-B3E4610BEEE8}"/>
              </a:ext>
            </a:extLst>
          </p:cNvPr>
          <p:cNvSpPr/>
          <p:nvPr/>
        </p:nvSpPr>
        <p:spPr>
          <a:xfrm>
            <a:off x="6589232" y="2086842"/>
            <a:ext cx="430819" cy="131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02" name="Picture 6" descr="Data analysis free icon">
            <a:extLst>
              <a:ext uri="{FF2B5EF4-FFF2-40B4-BE49-F238E27FC236}">
                <a16:creationId xmlns:a16="http://schemas.microsoft.com/office/drawing/2014/main" id="{5D123100-D47E-4ED7-8907-63D18BB2F2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61273" y="4023044"/>
            <a:ext cx="453133" cy="45313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9219CF0F-8DC3-480B-B0F3-3F212D18EC9C}"/>
              </a:ext>
            </a:extLst>
          </p:cNvPr>
          <p:cNvSpPr txBox="1"/>
          <p:nvPr/>
        </p:nvSpPr>
        <p:spPr>
          <a:xfrm>
            <a:off x="6414406" y="4095173"/>
            <a:ext cx="2387793" cy="369332"/>
          </a:xfrm>
          <a:prstGeom prst="rect">
            <a:avLst/>
          </a:prstGeom>
          <a:noFill/>
        </p:spPr>
        <p:txBody>
          <a:bodyPr wrap="square">
            <a:spAutoFit/>
          </a:bodyPr>
          <a:lstStyle/>
          <a:p>
            <a:pPr marL="171450" indent="-171450">
              <a:buClr>
                <a:schemeClr val="bg1"/>
              </a:buClr>
              <a:buFont typeface="Wingdings" panose="05000000000000000000" pitchFamily="2" charset="2"/>
              <a:buChar char="Ø"/>
            </a:pPr>
            <a:r>
              <a:rPr lang="en-GB" sz="900" b="1"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2/3 rd. </a:t>
            </a:r>
            <a:r>
              <a:rPr lang="en-GB" sz="9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of the total consumers surveyed admitted </a:t>
            </a:r>
            <a:r>
              <a:rPr lang="en-GB" sz="900" b="1"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not being loyal </a:t>
            </a:r>
            <a:r>
              <a:rPr lang="en-GB" sz="9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to one brand. </a:t>
            </a:r>
            <a:endParaRPr lang="en-IN" sz="900" dirty="0"/>
          </a:p>
        </p:txBody>
      </p:sp>
      <p:cxnSp>
        <p:nvCxnSpPr>
          <p:cNvPr id="8" name="Straight Connector 7">
            <a:extLst>
              <a:ext uri="{FF2B5EF4-FFF2-40B4-BE49-F238E27FC236}">
                <a16:creationId xmlns:a16="http://schemas.microsoft.com/office/drawing/2014/main" id="{1367B95E-ACDA-4795-A4F3-9BDC2D02D80F}"/>
              </a:ext>
            </a:extLst>
          </p:cNvPr>
          <p:cNvCxnSpPr>
            <a:cxnSpLocks/>
          </p:cNvCxnSpPr>
          <p:nvPr/>
        </p:nvCxnSpPr>
        <p:spPr>
          <a:xfrm>
            <a:off x="5811985" y="691453"/>
            <a:ext cx="44038" cy="4280334"/>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195205C0-08DB-4FE8-98F2-26747DF0A2B0}"/>
              </a:ext>
            </a:extLst>
          </p:cNvPr>
          <p:cNvCxnSpPr>
            <a:cxnSpLocks/>
          </p:cNvCxnSpPr>
          <p:nvPr/>
        </p:nvCxnSpPr>
        <p:spPr>
          <a:xfrm flipH="1">
            <a:off x="3121504" y="688659"/>
            <a:ext cx="32383" cy="4280334"/>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074" name="Picture 2" descr="Body lotion free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46925" y="3235440"/>
            <a:ext cx="436372" cy="48557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Quality free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3669" y="4095173"/>
            <a:ext cx="449630" cy="541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8"/>
          <p:cNvSpPr txBox="1">
            <a:spLocks noGrp="1"/>
          </p:cNvSpPr>
          <p:nvPr>
            <p:ph type="title" idx="4294967295"/>
          </p:nvPr>
        </p:nvSpPr>
        <p:spPr>
          <a:xfrm>
            <a:off x="1339043" y="2269009"/>
            <a:ext cx="6375400" cy="527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Competitors</a:t>
            </a:r>
            <a:endParaRPr sz="3200" b="1" dirty="0"/>
          </a:p>
        </p:txBody>
      </p:sp>
      <p:sp>
        <p:nvSpPr>
          <p:cNvPr id="343" name="Google Shape;343;p48"/>
          <p:cNvSpPr txBox="1">
            <a:spLocks noGrp="1"/>
          </p:cNvSpPr>
          <p:nvPr>
            <p:ph type="title" idx="4294967295"/>
          </p:nvPr>
        </p:nvSpPr>
        <p:spPr>
          <a:xfrm>
            <a:off x="655633" y="116631"/>
            <a:ext cx="3105150" cy="3333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t>Direct </a:t>
            </a:r>
            <a:r>
              <a:rPr lang="en" sz="1800" u="sng" dirty="0"/>
              <a:t>Competitors</a:t>
            </a:r>
            <a:endParaRPr sz="1800" u="sng" dirty="0"/>
          </a:p>
        </p:txBody>
      </p:sp>
      <p:sp>
        <p:nvSpPr>
          <p:cNvPr id="345" name="Google Shape;345;p48"/>
          <p:cNvSpPr txBox="1">
            <a:spLocks noGrp="1"/>
          </p:cNvSpPr>
          <p:nvPr>
            <p:ph type="title" idx="4294967295"/>
          </p:nvPr>
        </p:nvSpPr>
        <p:spPr>
          <a:xfrm>
            <a:off x="702627" y="2780630"/>
            <a:ext cx="2859088" cy="38417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marL="0" lvl="0" indent="0" algn="ctr" rtl="0">
              <a:spcBef>
                <a:spcPts val="0"/>
              </a:spcBef>
              <a:spcAft>
                <a:spcPts val="0"/>
              </a:spcAft>
              <a:buNone/>
            </a:pPr>
            <a:r>
              <a:rPr lang="en-US" sz="1800" u="sng" dirty="0"/>
              <a:t>Partial Competitors</a:t>
            </a:r>
            <a:endParaRPr sz="1800" u="sng" dirty="0"/>
          </a:p>
        </p:txBody>
      </p:sp>
      <p:sp>
        <p:nvSpPr>
          <p:cNvPr id="347" name="Google Shape;347;p48"/>
          <p:cNvSpPr txBox="1">
            <a:spLocks noGrp="1"/>
          </p:cNvSpPr>
          <p:nvPr>
            <p:ph type="title" idx="4294967295"/>
          </p:nvPr>
        </p:nvSpPr>
        <p:spPr>
          <a:xfrm>
            <a:off x="4856759" y="116630"/>
            <a:ext cx="3667125" cy="3333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u="sng" dirty="0"/>
              <a:t>Potential</a:t>
            </a:r>
            <a:r>
              <a:rPr lang="en-US" sz="2000" u="sng" dirty="0"/>
              <a:t> competitors</a:t>
            </a:r>
            <a:endParaRPr sz="2000" u="sng" dirty="0"/>
          </a:p>
        </p:txBody>
      </p:sp>
      <p:cxnSp>
        <p:nvCxnSpPr>
          <p:cNvPr id="355" name="Google Shape;355;p48"/>
          <p:cNvCxnSpPr>
            <a:cxnSpLocks/>
          </p:cNvCxnSpPr>
          <p:nvPr/>
        </p:nvCxnSpPr>
        <p:spPr>
          <a:xfrm>
            <a:off x="-22525" y="2564950"/>
            <a:ext cx="3382670" cy="6800"/>
          </a:xfrm>
          <a:prstGeom prst="straightConnector1">
            <a:avLst/>
          </a:prstGeom>
          <a:noFill/>
          <a:ln w="19050" cap="flat" cmpd="sng">
            <a:solidFill>
              <a:schemeClr val="accent5"/>
            </a:solidFill>
            <a:prstDash val="solid"/>
            <a:round/>
            <a:headEnd type="none" w="med" len="med"/>
            <a:tailEnd type="none" w="med" len="med"/>
          </a:ln>
        </p:spPr>
      </p:cxnSp>
      <p:cxnSp>
        <p:nvCxnSpPr>
          <p:cNvPr id="357" name="Google Shape;357;p48"/>
          <p:cNvCxnSpPr>
            <a:cxnSpLocks/>
          </p:cNvCxnSpPr>
          <p:nvPr/>
        </p:nvCxnSpPr>
        <p:spPr>
          <a:xfrm>
            <a:off x="4572000" y="2972717"/>
            <a:ext cx="0" cy="2102897"/>
          </a:xfrm>
          <a:prstGeom prst="straightConnector1">
            <a:avLst/>
          </a:prstGeom>
          <a:noFill/>
          <a:ln w="19050" cap="flat" cmpd="sng">
            <a:solidFill>
              <a:schemeClr val="accent5"/>
            </a:solidFill>
            <a:prstDash val="solid"/>
            <a:round/>
            <a:headEnd type="none" w="med" len="med"/>
            <a:tailEnd type="none" w="med" len="med"/>
          </a:ln>
        </p:spPr>
      </p:cxnSp>
      <p:cxnSp>
        <p:nvCxnSpPr>
          <p:cNvPr id="358" name="Google Shape;358;p48"/>
          <p:cNvCxnSpPr>
            <a:cxnSpLocks/>
            <a:endCxn id="342" idx="0"/>
          </p:cNvCxnSpPr>
          <p:nvPr/>
        </p:nvCxnSpPr>
        <p:spPr>
          <a:xfrm flipH="1">
            <a:off x="4526743" y="190205"/>
            <a:ext cx="45258" cy="2078804"/>
          </a:xfrm>
          <a:prstGeom prst="straightConnector1">
            <a:avLst/>
          </a:prstGeom>
          <a:noFill/>
          <a:ln w="19050" cap="flat" cmpd="sng">
            <a:solidFill>
              <a:schemeClr val="accent5"/>
            </a:solidFill>
            <a:prstDash val="solid"/>
            <a:round/>
            <a:headEnd type="none" w="med" len="med"/>
            <a:tailEnd type="none" w="med" len="med"/>
          </a:ln>
        </p:spPr>
      </p:cxnSp>
      <p:pic>
        <p:nvPicPr>
          <p:cNvPr id="6146" name="Picture 2" descr="Luxury Ayurveda Beauty Store - Authentic Ayurvedic Products Online | Forest  Essentials">
            <a:extLst>
              <a:ext uri="{FF2B5EF4-FFF2-40B4-BE49-F238E27FC236}">
                <a16:creationId xmlns:a16="http://schemas.microsoft.com/office/drawing/2014/main" id="{45CAE16E-AAD5-42E2-BB86-CE8903FA8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41" y="975881"/>
            <a:ext cx="866263" cy="54471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oulflower Aroma Oil (Mysterious Aroma Oil) : Amazon.in: Health &amp;amp; Personal  Care">
            <a:extLst>
              <a:ext uri="{FF2B5EF4-FFF2-40B4-BE49-F238E27FC236}">
                <a16:creationId xmlns:a16="http://schemas.microsoft.com/office/drawing/2014/main" id="{2546E6CE-14D3-4A30-8A3B-DCAF0407A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271" y="981785"/>
            <a:ext cx="1129874" cy="5597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bout Khadi Natural Healthcare | Khadi Natural herbal | Organic Products |  Ayurvedic Beauty Store">
            <a:extLst>
              <a:ext uri="{FF2B5EF4-FFF2-40B4-BE49-F238E27FC236}">
                <a16:creationId xmlns:a16="http://schemas.microsoft.com/office/drawing/2014/main" id="{87553082-531F-4CCE-8937-DF7A741725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5472" y="1680456"/>
            <a:ext cx="886676" cy="58314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Kama Ayurveda Voucher | Paytm.com">
            <a:extLst>
              <a:ext uri="{FF2B5EF4-FFF2-40B4-BE49-F238E27FC236}">
                <a16:creationId xmlns:a16="http://schemas.microsoft.com/office/drawing/2014/main" id="{1E032CDD-108F-4841-99D6-DB09990C0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7952" y="755687"/>
            <a:ext cx="863628" cy="76490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100% Organic &amp; Natural Skin Care Products Online in India">
            <a:extLst>
              <a:ext uri="{FF2B5EF4-FFF2-40B4-BE49-F238E27FC236}">
                <a16:creationId xmlns:a16="http://schemas.microsoft.com/office/drawing/2014/main" id="{722FF943-6F13-4666-B62B-EB23A5BFB8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271" y="1680456"/>
            <a:ext cx="1129874" cy="588552"/>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MamaEarth case stud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MamaEarth case stud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7951" y="1685865"/>
            <a:ext cx="863628" cy="583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7" descr="Loreal Logo | Symbol, History, PNG (3840*216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8405" y="781284"/>
            <a:ext cx="1446364" cy="75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1198" y="2919592"/>
            <a:ext cx="1805085" cy="850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11" descr="Avon logo and symbol, meaning, history, 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0145" y="3203407"/>
            <a:ext cx="1031433" cy="62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1926" y="788829"/>
            <a:ext cx="1463745" cy="748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175" y="3203406"/>
            <a:ext cx="1066800" cy="62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7874" y="4142375"/>
            <a:ext cx="723706" cy="701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2" descr="Ayurvedic brand ! Brand story of Shahnaz Husain Group"/>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26577" y="3911085"/>
            <a:ext cx="1340274" cy="93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5" descr="Ayurvedic brand ! Brand story of Shahnaz Husain Group"/>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Ayurvedic brand ! Brand story of Shahnaz Husain Group"/>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9" descr="Ayurvedic brand ! Brand story of Shahnaz Husain Group"/>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1" descr="Ayurvedic brand ! Brand story of Shahnaz Husain Group"/>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3" descr="Revlon Reports Q3 2019 Results - HAPPI"/>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5" descr="Revlon Reports Q3 2019 Results - HAPPI"/>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98829" y="1730588"/>
            <a:ext cx="1469937" cy="68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62885" y="2863185"/>
            <a:ext cx="1467659" cy="963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28405" y="1730588"/>
            <a:ext cx="1446364" cy="68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01197" y="3911085"/>
            <a:ext cx="1805085" cy="93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63479" y="1685865"/>
            <a:ext cx="1136335" cy="100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5"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1442" y="1685865"/>
            <a:ext cx="948533" cy="61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7" name="Picture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84375" y="3203407"/>
            <a:ext cx="1202488" cy="62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8" name="Picture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630184" y="4142376"/>
            <a:ext cx="897767" cy="701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9" name="Picture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67384" y="975881"/>
            <a:ext cx="862659" cy="54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0" name="Picture 2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27175" y="4142374"/>
            <a:ext cx="990600" cy="701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9630959"/>
      </p:ext>
    </p:extLst>
  </p:cSld>
  <p:clrMapOvr>
    <a:masterClrMapping/>
  </p:clrMapOvr>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54746"/>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4672</TotalTime>
  <Words>2996</Words>
  <Application>Microsoft Office PowerPoint</Application>
  <PresentationFormat>On-screen Show (16:9)</PresentationFormat>
  <Paragraphs>525</Paragraphs>
  <Slides>25</Slides>
  <Notes>16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25</vt:i4>
      </vt:variant>
    </vt:vector>
  </HeadingPairs>
  <TitlesOfParts>
    <vt:vector size="40" baseType="lpstr">
      <vt:lpstr>Courier New</vt:lpstr>
      <vt:lpstr>Montserrat</vt:lpstr>
      <vt:lpstr>none</vt:lpstr>
      <vt:lpstr>Abel</vt:lpstr>
      <vt:lpstr>Calibri</vt:lpstr>
      <vt:lpstr>Livvic</vt:lpstr>
      <vt:lpstr>Rubik Light</vt:lpstr>
      <vt:lpstr>Didact Gothic</vt:lpstr>
      <vt:lpstr>Bahnschrift</vt:lpstr>
      <vt:lpstr>Roboto Condensed Light</vt:lpstr>
      <vt:lpstr>Julius Sans One</vt:lpstr>
      <vt:lpstr>Wingdings</vt:lpstr>
      <vt:lpstr>Arial</vt:lpstr>
      <vt:lpstr>Aparajita</vt:lpstr>
      <vt:lpstr>Custal Project Proposal by Slidesgo</vt:lpstr>
      <vt:lpstr>NATIONAL CASE STUDY CHALLENGE 2021</vt:lpstr>
      <vt:lpstr>TABLE OF CONTENTS</vt:lpstr>
      <vt:lpstr>ABOUT US</vt:lpstr>
      <vt:lpstr>BRAND EXPRESSION</vt:lpstr>
      <vt:lpstr>PowerPoint Presentation</vt:lpstr>
      <vt:lpstr>PowerPoint Presentation</vt:lpstr>
      <vt:lpstr>PRIMARY RESEARCH</vt:lpstr>
      <vt:lpstr>SECONDARY RESEARCH</vt:lpstr>
      <vt:lpstr>Competitors</vt:lpstr>
      <vt:lpstr>PowerPoint Presentation</vt:lpstr>
      <vt:lpstr>SWOT ANALYSIS</vt:lpstr>
      <vt:lpstr>BUSINESS VALUE PROPOSITION</vt:lpstr>
      <vt:lpstr>CONSUMER BEHAVIOUR</vt:lpstr>
      <vt:lpstr>PowerPoint Presentation</vt:lpstr>
      <vt:lpstr>CONSUMER PERSONA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CASE STUDY CHALLENGE 2021</dc:title>
  <dc:creator>user</dc:creator>
  <cp:lastModifiedBy>user</cp:lastModifiedBy>
  <cp:revision>187</cp:revision>
  <dcterms:modified xsi:type="dcterms:W3CDTF">2021-07-09T21:56:16Z</dcterms:modified>
</cp:coreProperties>
</file>